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82" r:id="rId7"/>
    <p:sldId id="262" r:id="rId8"/>
    <p:sldId id="276" r:id="rId9"/>
    <p:sldId id="272" r:id="rId10"/>
    <p:sldId id="277" r:id="rId11"/>
    <p:sldId id="279" r:id="rId12"/>
    <p:sldId id="285" r:id="rId13"/>
    <p:sldId id="286" r:id="rId14"/>
    <p:sldId id="283" r:id="rId15"/>
    <p:sldId id="284" r:id="rId16"/>
    <p:sldId id="280" r:id="rId17"/>
    <p:sldId id="281" r:id="rId18"/>
    <p:sldId id="275" r:id="rId19"/>
    <p:sldId id="274" r:id="rId20"/>
    <p:sldId id="265" r:id="rId21"/>
    <p:sldId id="270" r:id="rId22"/>
    <p:sldId id="278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ma RG" initials="AR" lastIdx="1" clrIdx="0">
    <p:extLst>
      <p:ext uri="{19B8F6BF-5375-455C-9EA6-DF929625EA0E}">
        <p15:presenceInfo xmlns:p15="http://schemas.microsoft.com/office/powerpoint/2012/main" userId="b9ba5205038250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05" autoAdjust="0"/>
  </p:normalViewPr>
  <p:slideViewPr>
    <p:cSldViewPr snapToGrid="0">
      <p:cViewPr varScale="1">
        <p:scale>
          <a:sx n="69" d="100"/>
          <a:sy n="69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slide" Target="../slides/slide5.xml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slide" Target="../slides/slide1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4AF52931-E4CA-4429-AACB-B8747CDB2409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2400" noProof="1"/>
            <a:t>Al norte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es-ES" sz="1200" noProof="1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es-ES" noProof="1"/>
        </a:p>
      </dgm:t>
    </dgm:pt>
    <dgm:pt modelId="{BFF9359E-E9B1-4B73-BACC-2C7988765B16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2400" noProof="1"/>
            <a:t>Al sur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es-ES" sz="1200" noProof="1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es-ES" noProof="1"/>
        </a:p>
      </dgm:t>
    </dgm:pt>
    <dgm:pt modelId="{1A349CDE-914B-422F-B21F-CB4651DE4BE0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2400" noProof="1"/>
            <a:t>AL PONIENTE</a:t>
          </a:r>
        </a:p>
      </dgm:t>
    </dgm:pt>
    <dgm:pt modelId="{366CA7C8-D354-40D6-ACDC-1CCB5FAC089F}" type="parTrans" cxnId="{DDEF9F19-D176-4151-B083-795749F544D4}">
      <dgm:prSet/>
      <dgm:spPr/>
      <dgm:t>
        <a:bodyPr rtlCol="0"/>
        <a:lstStyle/>
        <a:p>
          <a:pPr rtl="0"/>
          <a:endParaRPr lang="es-ES" noProof="1"/>
        </a:p>
      </dgm:t>
    </dgm:pt>
    <dgm:pt modelId="{97024A0F-CF7B-42CF-AA65-6B8458CCCCDA}" type="sibTrans" cxnId="{DDEF9F19-D176-4151-B083-795749F544D4}">
      <dgm:prSet/>
      <dgm:spPr/>
      <dgm:t>
        <a:bodyPr rtlCol="0"/>
        <a:lstStyle/>
        <a:p>
          <a:pPr rtl="0"/>
          <a:endParaRPr lang="es-ES" noProof="1"/>
        </a:p>
      </dgm:t>
    </dgm:pt>
    <dgm:pt modelId="{C1B982B3-314E-4996-8930-866FC2AC62B4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E99CFFD1-1614-45AC-A844-1F455B3AB24D}" type="pres">
      <dgm:prSet presAssocID="{4AF52931-E4CA-4429-AACB-B8747CDB2409}" presName="compNode" presStyleCnt="0"/>
      <dgm:spPr/>
    </dgm:pt>
    <dgm:pt modelId="{D4EBEE41-A673-4DA2-B6C8-3A0FF0C68E56}" type="pres">
      <dgm:prSet presAssocID="{4AF52931-E4CA-4429-AACB-B8747CDB2409}" presName="iconBgRect" presStyleLbl="bgShp" presStyleIdx="0" presStyleCnt="3"/>
      <dgm:spPr/>
    </dgm:pt>
    <dgm:pt modelId="{1BB905C4-8B71-4CF8-A9CC-067DC7D6884D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icio con relleno sólido">
            <a:hlinkClick xmlns:r="http://schemas.openxmlformats.org/officeDocument/2006/relationships" r:id="rId3" action="ppaction://hlinksldjump"/>
          </dgm14:cNvPr>
        </a:ext>
      </dgm:extLst>
    </dgm:pt>
    <dgm:pt modelId="{5C77AD25-942D-459F-BF2C-9B5F0A2FB4A5}" type="pres">
      <dgm:prSet presAssocID="{4AF52931-E4CA-4429-AACB-B8747CDB2409}" presName="spaceRect" presStyleCnt="0"/>
      <dgm:spPr/>
    </dgm:pt>
    <dgm:pt modelId="{6D7891D8-5D9A-4D09-BFF9-B1F88116B74A}" type="pres">
      <dgm:prSet presAssocID="{4AF52931-E4CA-4429-AACB-B8747CDB2409}" presName="textRect" presStyleLbl="revTx" presStyleIdx="0" presStyleCnt="3">
        <dgm:presLayoutVars>
          <dgm:chMax val="1"/>
          <dgm:chPref val="1"/>
        </dgm:presLayoutVars>
      </dgm:prSet>
      <dgm:spPr/>
    </dgm:pt>
    <dgm:pt modelId="{FAAFDD63-7542-4E36-B974-535AE89C1065}" type="pres">
      <dgm:prSet presAssocID="{D86AF01C-9CBC-41F8-9354-48CD82BDFDC9}" presName="sibTrans" presStyleCnt="0"/>
      <dgm:spPr/>
    </dgm:pt>
    <dgm:pt modelId="{0C52D2C1-FEF2-48D4-8827-6AA198689B5C}" type="pres">
      <dgm:prSet presAssocID="{BFF9359E-E9B1-4B73-BACC-2C7988765B16}" presName="compNode" presStyleCnt="0"/>
      <dgm:spPr/>
    </dgm:pt>
    <dgm:pt modelId="{1052DEC5-FE1D-4EF5-A9C2-36ED73CB24F5}" type="pres">
      <dgm:prSet presAssocID="{BFF9359E-E9B1-4B73-BACC-2C7988765B16}" presName="iconBgRect" presStyleLbl="bgShp" presStyleIdx="1" presStyleCnt="3"/>
      <dgm:spPr/>
    </dgm:pt>
    <dgm:pt modelId="{41F00BA0-3486-4E9C-A07D-04F8064EED46}" type="pres">
      <dgm:prSet presAssocID="{BFF9359E-E9B1-4B73-BACC-2C7988765B1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a con marcador con relleno sólido">
            <a:hlinkClick xmlns:r="http://schemas.openxmlformats.org/officeDocument/2006/relationships" r:id="rId6" action="ppaction://hlinksldjump"/>
          </dgm14:cNvPr>
        </a:ext>
      </dgm:extLst>
    </dgm:pt>
    <dgm:pt modelId="{523C830A-A204-49D9-97A5-C2C4B3E46C28}" type="pres">
      <dgm:prSet presAssocID="{BFF9359E-E9B1-4B73-BACC-2C7988765B16}" presName="spaceRect" presStyleCnt="0"/>
      <dgm:spPr/>
    </dgm:pt>
    <dgm:pt modelId="{B788A5F7-84B0-4D4B-87A6-0ABBD6D8341D}" type="pres">
      <dgm:prSet presAssocID="{BFF9359E-E9B1-4B73-BACC-2C7988765B16}" presName="textRect" presStyleLbl="revTx" presStyleIdx="1" presStyleCnt="3">
        <dgm:presLayoutVars>
          <dgm:chMax val="1"/>
          <dgm:chPref val="1"/>
        </dgm:presLayoutVars>
      </dgm:prSet>
      <dgm:spPr/>
    </dgm:pt>
    <dgm:pt modelId="{C0966877-B21A-4B99-9B4E-3DCAE40015A1}" type="pres">
      <dgm:prSet presAssocID="{1CEF1965-C516-4C44-BAE3-2FA3F5116930}" presName="sibTrans" presStyleCnt="0"/>
      <dgm:spPr/>
    </dgm:pt>
    <dgm:pt modelId="{B2496A8B-D9F5-46CD-BE0C-14C553FC247E}" type="pres">
      <dgm:prSet presAssocID="{1A349CDE-914B-422F-B21F-CB4651DE4BE0}" presName="compNode" presStyleCnt="0"/>
      <dgm:spPr/>
    </dgm:pt>
    <dgm:pt modelId="{6273516F-B53D-474A-9DBD-20B5A058C429}" type="pres">
      <dgm:prSet presAssocID="{1A349CDE-914B-422F-B21F-CB4651DE4BE0}" presName="iconBgRect" presStyleLbl="bgShp" presStyleIdx="2" presStyleCnt="3"/>
      <dgm:spPr/>
    </dgm:pt>
    <dgm:pt modelId="{252CDFBA-0A07-47D0-BDCF-483E639B9EAD}" type="pres">
      <dgm:prSet presAssocID="{1A349CDE-914B-422F-B21F-CB4651DE4BE0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udad con relleno sólido"/>
        </a:ext>
      </dgm:extLst>
    </dgm:pt>
    <dgm:pt modelId="{973E52AD-228C-4ADD-A340-B71625ECFAA2}" type="pres">
      <dgm:prSet presAssocID="{1A349CDE-914B-422F-B21F-CB4651DE4BE0}" presName="spaceRect" presStyleCnt="0"/>
      <dgm:spPr/>
    </dgm:pt>
    <dgm:pt modelId="{589178B6-1AC1-4580-944E-EB86F324A45E}" type="pres">
      <dgm:prSet presAssocID="{1A349CDE-914B-422F-B21F-CB4651DE4B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DEF9F19-D176-4151-B083-795749F544D4}" srcId="{C7720856-93F0-4CC7-B7FD-2466914A11D4}" destId="{1A349CDE-914B-422F-B21F-CB4651DE4BE0}" srcOrd="2" destOrd="0" parTransId="{366CA7C8-D354-40D6-ACDC-1CCB5FAC089F}" sibTransId="{97024A0F-CF7B-42CF-AA65-6B8458CCCCDA}"/>
    <dgm:cxn modelId="{04E2B95D-AB53-4EA2-9036-3A65E1A4A013}" type="presOf" srcId="{4AF52931-E4CA-4429-AACB-B8747CDB2409}" destId="{6D7891D8-5D9A-4D09-BFF9-B1F88116B74A}" srcOrd="0" destOrd="0" presId="urn:microsoft.com/office/officeart/2018/5/layout/IconCircleLabel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5F48034F-3E3A-4CCA-A583-326DBCCDA340}" type="presOf" srcId="{C7720856-93F0-4CC7-B7FD-2466914A11D4}" destId="{C1B982B3-314E-4996-8930-866FC2AC62B4}" srcOrd="0" destOrd="0" presId="urn:microsoft.com/office/officeart/2018/5/layout/IconCircleLabelList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EE1D3DD5-3F4F-4D05-9950-DE62E2090788}" type="presOf" srcId="{1A349CDE-914B-422F-B21F-CB4651DE4BE0}" destId="{589178B6-1AC1-4580-944E-EB86F324A45E}" srcOrd="0" destOrd="0" presId="urn:microsoft.com/office/officeart/2018/5/layout/IconCircleLabelList"/>
    <dgm:cxn modelId="{267E6CF4-8A22-4463-A209-73F660441EF1}" type="presOf" srcId="{BFF9359E-E9B1-4B73-BACC-2C7988765B16}" destId="{B788A5F7-84B0-4D4B-87A6-0ABBD6D8341D}" srcOrd="0" destOrd="0" presId="urn:microsoft.com/office/officeart/2018/5/layout/IconCircleLabelList"/>
    <dgm:cxn modelId="{24436F7F-3C6F-43BD-91FC-F2894DF106C5}" type="presParOf" srcId="{C1B982B3-314E-4996-8930-866FC2AC62B4}" destId="{E99CFFD1-1614-45AC-A844-1F455B3AB24D}" srcOrd="0" destOrd="0" presId="urn:microsoft.com/office/officeart/2018/5/layout/IconCircleLabelList"/>
    <dgm:cxn modelId="{8F99D154-23D9-4F16-806E-D020AD02C493}" type="presParOf" srcId="{E99CFFD1-1614-45AC-A844-1F455B3AB24D}" destId="{D4EBEE41-A673-4DA2-B6C8-3A0FF0C68E56}" srcOrd="0" destOrd="0" presId="urn:microsoft.com/office/officeart/2018/5/layout/IconCircleLabelList"/>
    <dgm:cxn modelId="{2715AC63-D1EE-48BF-A437-A6FDB4E46638}" type="presParOf" srcId="{E99CFFD1-1614-45AC-A844-1F455B3AB24D}" destId="{1BB905C4-8B71-4CF8-A9CC-067DC7D6884D}" srcOrd="1" destOrd="0" presId="urn:microsoft.com/office/officeart/2018/5/layout/IconCircleLabelList"/>
    <dgm:cxn modelId="{5C235DFD-3933-4815-AE2B-E705A49ECDBB}" type="presParOf" srcId="{E99CFFD1-1614-45AC-A844-1F455B3AB24D}" destId="{5C77AD25-942D-459F-BF2C-9B5F0A2FB4A5}" srcOrd="2" destOrd="0" presId="urn:microsoft.com/office/officeart/2018/5/layout/IconCircleLabelList"/>
    <dgm:cxn modelId="{6132E93E-8646-4E7A-95EF-7EB472E391E2}" type="presParOf" srcId="{E99CFFD1-1614-45AC-A844-1F455B3AB24D}" destId="{6D7891D8-5D9A-4D09-BFF9-B1F88116B74A}" srcOrd="3" destOrd="0" presId="urn:microsoft.com/office/officeart/2018/5/layout/IconCircleLabelList"/>
    <dgm:cxn modelId="{9B9725BD-2D12-4F9C-9ACB-6CF4D40912D3}" type="presParOf" srcId="{C1B982B3-314E-4996-8930-866FC2AC62B4}" destId="{FAAFDD63-7542-4E36-B974-535AE89C1065}" srcOrd="1" destOrd="0" presId="urn:microsoft.com/office/officeart/2018/5/layout/IconCircleLabelList"/>
    <dgm:cxn modelId="{DEFFEFBE-6AFC-43F6-92B4-21B0566C7218}" type="presParOf" srcId="{C1B982B3-314E-4996-8930-866FC2AC62B4}" destId="{0C52D2C1-FEF2-48D4-8827-6AA198689B5C}" srcOrd="2" destOrd="0" presId="urn:microsoft.com/office/officeart/2018/5/layout/IconCircleLabelList"/>
    <dgm:cxn modelId="{F64140C3-339A-47FA-A392-48C51BB5E937}" type="presParOf" srcId="{0C52D2C1-FEF2-48D4-8827-6AA198689B5C}" destId="{1052DEC5-FE1D-4EF5-A9C2-36ED73CB24F5}" srcOrd="0" destOrd="0" presId="urn:microsoft.com/office/officeart/2018/5/layout/IconCircleLabelList"/>
    <dgm:cxn modelId="{B828C846-FD45-4510-BC26-44122358E591}" type="presParOf" srcId="{0C52D2C1-FEF2-48D4-8827-6AA198689B5C}" destId="{41F00BA0-3486-4E9C-A07D-04F8064EED46}" srcOrd="1" destOrd="0" presId="urn:microsoft.com/office/officeart/2018/5/layout/IconCircleLabelList"/>
    <dgm:cxn modelId="{B55B5D33-1853-4216-8EDD-9AC4D087F64B}" type="presParOf" srcId="{0C52D2C1-FEF2-48D4-8827-6AA198689B5C}" destId="{523C830A-A204-49D9-97A5-C2C4B3E46C28}" srcOrd="2" destOrd="0" presId="urn:microsoft.com/office/officeart/2018/5/layout/IconCircleLabelList"/>
    <dgm:cxn modelId="{E5D00047-CB65-4E00-A25F-4A6D0A70F975}" type="presParOf" srcId="{0C52D2C1-FEF2-48D4-8827-6AA198689B5C}" destId="{B788A5F7-84B0-4D4B-87A6-0ABBD6D8341D}" srcOrd="3" destOrd="0" presId="urn:microsoft.com/office/officeart/2018/5/layout/IconCircleLabelList"/>
    <dgm:cxn modelId="{0E476F0A-5EE5-437B-8BA1-BE7F269BFDEC}" type="presParOf" srcId="{C1B982B3-314E-4996-8930-866FC2AC62B4}" destId="{C0966877-B21A-4B99-9B4E-3DCAE40015A1}" srcOrd="3" destOrd="0" presId="urn:microsoft.com/office/officeart/2018/5/layout/IconCircleLabelList"/>
    <dgm:cxn modelId="{F363865F-A227-4784-85DB-546DD18EA24E}" type="presParOf" srcId="{C1B982B3-314E-4996-8930-866FC2AC62B4}" destId="{B2496A8B-D9F5-46CD-BE0C-14C553FC247E}" srcOrd="4" destOrd="0" presId="urn:microsoft.com/office/officeart/2018/5/layout/IconCircleLabelList"/>
    <dgm:cxn modelId="{DE410051-3C96-4198-8B2F-4D716A2356E3}" type="presParOf" srcId="{B2496A8B-D9F5-46CD-BE0C-14C553FC247E}" destId="{6273516F-B53D-474A-9DBD-20B5A058C429}" srcOrd="0" destOrd="0" presId="urn:microsoft.com/office/officeart/2018/5/layout/IconCircleLabelList"/>
    <dgm:cxn modelId="{44910C88-B17A-4329-AE4F-0A189D7381D6}" type="presParOf" srcId="{B2496A8B-D9F5-46CD-BE0C-14C553FC247E}" destId="{252CDFBA-0A07-47D0-BDCF-483E639B9EAD}" srcOrd="1" destOrd="0" presId="urn:microsoft.com/office/officeart/2018/5/layout/IconCircleLabelList"/>
    <dgm:cxn modelId="{DBB36A1C-D2E3-443A-996E-BB9C2A69C7E8}" type="presParOf" srcId="{B2496A8B-D9F5-46CD-BE0C-14C553FC247E}" destId="{973E52AD-228C-4ADD-A340-B71625ECFAA2}" srcOrd="2" destOrd="0" presId="urn:microsoft.com/office/officeart/2018/5/layout/IconCircleLabelList"/>
    <dgm:cxn modelId="{1C31D731-A64B-4C2D-A5F1-B93F13DFC629}" type="presParOf" srcId="{B2496A8B-D9F5-46CD-BE0C-14C553FC247E}" destId="{589178B6-1AC1-4580-944E-EB86F324A4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BEE41-A673-4DA2-B6C8-3A0FF0C68E56}">
      <dsp:nvSpPr>
        <dsp:cNvPr id="0" name=""/>
        <dsp:cNvSpPr/>
      </dsp:nvSpPr>
      <dsp:spPr>
        <a:xfrm>
          <a:off x="887848" y="19942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905C4-8B71-4CF8-A9CC-067DC7D6884D}">
      <dsp:nvSpPr>
        <dsp:cNvPr id="0" name=""/>
        <dsp:cNvSpPr/>
      </dsp:nvSpPr>
      <dsp:spPr>
        <a:xfrm>
          <a:off x="1231535" y="363629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891D8-5D9A-4D09-BFF9-B1F88116B74A}">
      <dsp:nvSpPr>
        <dsp:cNvPr id="0" name=""/>
        <dsp:cNvSpPr/>
      </dsp:nvSpPr>
      <dsp:spPr>
        <a:xfrm>
          <a:off x="372316" y="213494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400" kern="1200" noProof="1"/>
            <a:t>Al norte</a:t>
          </a:r>
        </a:p>
      </dsp:txBody>
      <dsp:txXfrm>
        <a:off x="372316" y="2134942"/>
        <a:ext cx="2643750" cy="720000"/>
      </dsp:txXfrm>
    </dsp:sp>
    <dsp:sp modelId="{1052DEC5-FE1D-4EF5-A9C2-36ED73CB24F5}">
      <dsp:nvSpPr>
        <dsp:cNvPr id="0" name=""/>
        <dsp:cNvSpPr/>
      </dsp:nvSpPr>
      <dsp:spPr>
        <a:xfrm>
          <a:off x="3994254" y="19942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00BA0-3486-4E9C-A07D-04F8064EED46}">
      <dsp:nvSpPr>
        <dsp:cNvPr id="0" name=""/>
        <dsp:cNvSpPr/>
      </dsp:nvSpPr>
      <dsp:spPr>
        <a:xfrm>
          <a:off x="4337941" y="363629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8A5F7-84B0-4D4B-87A6-0ABBD6D8341D}">
      <dsp:nvSpPr>
        <dsp:cNvPr id="0" name=""/>
        <dsp:cNvSpPr/>
      </dsp:nvSpPr>
      <dsp:spPr>
        <a:xfrm>
          <a:off x="3478723" y="213494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400" kern="1200" noProof="1"/>
            <a:t>Al sur</a:t>
          </a:r>
        </a:p>
      </dsp:txBody>
      <dsp:txXfrm>
        <a:off x="3478723" y="2134942"/>
        <a:ext cx="2643750" cy="720000"/>
      </dsp:txXfrm>
    </dsp:sp>
    <dsp:sp modelId="{6273516F-B53D-474A-9DBD-20B5A058C429}">
      <dsp:nvSpPr>
        <dsp:cNvPr id="0" name=""/>
        <dsp:cNvSpPr/>
      </dsp:nvSpPr>
      <dsp:spPr>
        <a:xfrm>
          <a:off x="7100660" y="19942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CDFBA-0A07-47D0-BDCF-483E639B9EAD}">
      <dsp:nvSpPr>
        <dsp:cNvPr id="0" name=""/>
        <dsp:cNvSpPr/>
      </dsp:nvSpPr>
      <dsp:spPr>
        <a:xfrm>
          <a:off x="7444348" y="363629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178B6-1AC1-4580-944E-EB86F324A45E}">
      <dsp:nvSpPr>
        <dsp:cNvPr id="0" name=""/>
        <dsp:cNvSpPr/>
      </dsp:nvSpPr>
      <dsp:spPr>
        <a:xfrm>
          <a:off x="6585129" y="213494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400" kern="1200" noProof="1"/>
            <a:t>AL PONIENTE</a:t>
          </a:r>
        </a:p>
      </dsp:txBody>
      <dsp:txXfrm>
        <a:off x="6585129" y="2134942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D4D801-B481-4178-BC43-0790B825A85D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DA0F0C-BE24-43A8-A6ED-60EC67C28C43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193A54-289A-434A-A900-6BC084E5CAB8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1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BA3186-490C-4963-9CE5-58096C2F0BE5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0602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6258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5228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3854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2505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5358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833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71677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7483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19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43304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049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24741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8100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1147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238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4894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639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BA3186-490C-4963-9CE5-58096C2F0BE5}" type="slidenum">
              <a:rPr lang="es-ES" noProof="1" dirty="0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6594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1871132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1">
                <a:effectLst/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1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83233" y="5037663"/>
            <a:ext cx="897467" cy="279400"/>
          </a:xfrm>
        </p:spPr>
        <p:txBody>
          <a:bodyPr rtlCol="0"/>
          <a:lstStyle/>
          <a:p>
            <a:pPr rtl="0"/>
            <a:fld id="{B089A89C-7D37-4847-A1F7-C5DD4EE1A761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692398" y="5037663"/>
            <a:ext cx="5214635" cy="279400"/>
          </a:xfrm>
        </p:spPr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956902" y="5037663"/>
            <a:ext cx="551166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5" name="Conector recto 14"/>
          <p:cNvCxnSpPr/>
          <p:nvPr/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041428" y="1041400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rtl="0"/>
            <a:r>
              <a:rPr lang="es-ES" noProof="1"/>
              <a:t>Haga clic en el icono para agregar una imagen</a:t>
            </a:r>
            <a:endParaRPr lang="es" noProof="1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5402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26830-1C6A-4EF7-87E2-1A5C19D87883}" type="datetime1">
              <a:rPr lang="es-ES" smtClean="0"/>
              <a:t>16/09/2024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3869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03869" y="4343400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F5402-52C3-463D-B795-FAE8360E74D9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5" name="Conector recto 14"/>
          <p:cNvCxnSpPr/>
          <p:nvPr/>
        </p:nvCxnSpPr>
        <p:spPr>
          <a:xfrm>
            <a:off x="1396170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674813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6" indent="0">
              <a:buFontTx/>
              <a:buNone/>
              <a:defRPr/>
            </a:lvl2pPr>
            <a:lvl3pPr marL="914411" indent="0">
              <a:buFontTx/>
              <a:buNone/>
              <a:defRPr/>
            </a:lvl3pPr>
            <a:lvl4pPr marL="1371617" indent="0">
              <a:buFontTx/>
              <a:buNone/>
              <a:defRPr/>
            </a:lvl4pPr>
            <a:lvl5pPr marL="1828823" indent="0">
              <a:buFontTx/>
              <a:buNone/>
              <a:defRPr/>
            </a:lvl5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2" y="4343400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A69DC9-BD16-4FF4-882D-E0AC9FE831AE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14" name="Cuadro de texto 13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 rtl="0"/>
            <a:r>
              <a:rPr lang="es-ES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 algn="r" rtl="0"/>
            <a:r>
              <a:rPr lang="es-ES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1396170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9EF94-E659-4726-AF9D-EDC0C6A76B0A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7D4266-7870-46AB-91B2-F3B53B179703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sp>
        <p:nvSpPr>
          <p:cNvPr id="12" name="Cuadro de texto 11"/>
          <p:cNvSpPr txBox="1"/>
          <p:nvPr/>
        </p:nvSpPr>
        <p:spPr>
          <a:xfrm>
            <a:off x="862012" y="879961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 rtl="0"/>
            <a:r>
              <a:rPr lang="es-ES" sz="8000" noProof="1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 algn="r" rtl="0"/>
            <a:r>
              <a:rPr lang="es-ES" sz="8000" noProof="1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Conector recto 25"/>
          <p:cNvCxnSpPr/>
          <p:nvPr/>
        </p:nvCxnSpPr>
        <p:spPr>
          <a:xfrm>
            <a:off x="1396170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2" y="4470400"/>
            <a:ext cx="9609669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6AAD41-B5BA-4F1C-987C-9945F342C051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5" name="Conector recto 14"/>
          <p:cNvCxnSpPr/>
          <p:nvPr/>
        </p:nvCxnSpPr>
        <p:spPr>
          <a:xfrm>
            <a:off x="1396170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0079BA-8095-4B2B-AEC5-BAE7350123B5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4" name="Conector recto 13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9357" y="982132"/>
            <a:ext cx="1890894" cy="4893735"/>
          </a:xfrm>
        </p:spPr>
        <p:txBody>
          <a:bodyPr vert="eaVert" rtlCol="0"/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6" cy="4893734"/>
          </a:xfrm>
        </p:spPr>
        <p:txBody>
          <a:bodyPr vert="eaVert" rtlCol="0" anchor="t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BA9BE8-8A14-4FB8-91EA-92384DB6BB19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4" name="Conector recto 13"/>
          <p:cNvCxnSpPr/>
          <p:nvPr/>
        </p:nvCxnSpPr>
        <p:spPr>
          <a:xfrm>
            <a:off x="8863890" y="990601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14734-2631-4CE7-9F7A-C1C9C59C39FD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5068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55D6F-2405-4161-9F0A-B3080B7151CF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6" name="Conector recto 15"/>
          <p:cNvCxnSpPr/>
          <p:nvPr/>
        </p:nvCxnSpPr>
        <p:spPr>
          <a:xfrm>
            <a:off x="2012724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8C56DB-CE73-465E-BFE6-EA8C14A94809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540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95401" y="3243263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80670" y="3243263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49AA5-D2C2-40FB-8A22-CA1E264E5318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8" name="Conector recto 17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A3658E-9B27-4E81-88DC-AAB16F201327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4" name="Conector recto 13"/>
          <p:cNvCxnSpPr/>
          <p:nvPr/>
        </p:nvCxnSpPr>
        <p:spPr>
          <a:xfrm>
            <a:off x="1396170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3ACFE4-4211-454E-B872-3E0D39F279DD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18669" y="982132"/>
            <a:ext cx="5469467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EBC7A5-DFEC-4689-BE5C-D976280E6E56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  <p:cxnSp>
        <p:nvCxnSpPr>
          <p:cNvPr id="16" name="Conector recto 15"/>
          <p:cNvCxnSpPr/>
          <p:nvPr/>
        </p:nvCxnSpPr>
        <p:spPr>
          <a:xfrm>
            <a:off x="1396170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7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17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094833" y="1041400"/>
            <a:ext cx="3063348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rtl="0"/>
            <a:r>
              <a:rPr lang="es-ES" noProof="1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7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es-ES" noProof="1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6BCB45-7578-494C-94A8-13B8E3DC6C13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5404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2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677501" y="5969001"/>
            <a:ext cx="1600201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F26A9CE7-CB50-4E71-8942-DD9C7CE68A7A}" type="datetime1">
              <a:rPr lang="es-ES" noProof="1" dirty="0" smtClean="0"/>
              <a:t>16/09/2024</a:t>
            </a:fld>
            <a:endParaRPr lang="es-ES" noProof="1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5402" y="5969001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3903" y="5969001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s-ES" noProof="1" dirty="0" smtClean="0"/>
              <a:pPr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6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3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9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64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8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70" indent="-1714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76" indent="-1714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4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32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4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38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4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44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4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49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115000"/>
        <a:buFont typeface="Arial"/>
        <a:buChar char="•"/>
        <a:defRPr sz="1401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audio" Target="../media/audio2.wav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jpeg"/><Relationship Id="rId7" Type="http://schemas.openxmlformats.org/officeDocument/2006/relationships/image" Target="../media/image41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amanda.gutierrez@aimbridge.com" TargetMode="External"/><Relationship Id="rId13" Type="http://schemas.openxmlformats.org/officeDocument/2006/relationships/image" Target="../media/image55.png"/><Relationship Id="rId3" Type="http://schemas.openxmlformats.org/officeDocument/2006/relationships/image" Target="../media/image2.jpeg"/><Relationship Id="rId7" Type="http://schemas.openxmlformats.org/officeDocument/2006/relationships/hyperlink" Target="https://go.ihg.com/otherSLWZO_3" TargetMode="External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hyperlink" Target="https://maps.app.goo.gl/ez8SfmVyqXge9WcU9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jpeg"/><Relationship Id="rId7" Type="http://schemas.openxmlformats.org/officeDocument/2006/relationships/image" Target="../media/image58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11" Type="http://schemas.openxmlformats.org/officeDocument/2006/relationships/slide" Target="slide4.xml"/><Relationship Id="rId5" Type="http://schemas.openxmlformats.org/officeDocument/2006/relationships/image" Target="../media/image56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hyperlink" Target="mailto:amanda.gutierrez@aimbridge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11" Type="http://schemas.openxmlformats.org/officeDocument/2006/relationships/audio" Target="../media/audio2.wav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hyperlink" Target="https://maps.app.goo.gl/6XzLfoR4fpjoZ4pH6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jpeg"/><Relationship Id="rId7" Type="http://schemas.openxmlformats.org/officeDocument/2006/relationships/image" Target="../media/image64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slide" Target="slide4.xml"/><Relationship Id="rId5" Type="http://schemas.openxmlformats.org/officeDocument/2006/relationships/image" Target="../media/image62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reservacioneshuizache@gmail.com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www.google.com/search?q=telefono+hotel+huizache+saltillo&amp;oq=telefono+hotel+huizache&amp;gs_lcrp=EgZjaHJvbWUqBwgAEAAYgAQyBwgAEAAYgAQyBggBEEUYOTIICAIQABgWGB4yCggDEAAYgAQYogQyCggEEAAYgAQYogTSAQk1MDczajBqMTWoAgmwAgE&amp;sourceid=chrome&amp;ie=UTF-8" TargetMode="External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28.sv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hyperlink" Target="https://maps.app.goo.gl/bkhFDzX9ybzyjj1C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eg"/><Relationship Id="rId7" Type="http://schemas.openxmlformats.org/officeDocument/2006/relationships/image" Target="../media/image70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11" Type="http://schemas.openxmlformats.org/officeDocument/2006/relationships/slide" Target="slide4.xml"/><Relationship Id="rId5" Type="http://schemas.openxmlformats.org/officeDocument/2006/relationships/image" Target="../media/image68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eg"/><Relationship Id="rId7" Type="http://schemas.openxmlformats.org/officeDocument/2006/relationships/hyperlink" Target="https://maps.app.goo.gl/S9ALM3Afwne6wzYw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11" Type="http://schemas.openxmlformats.org/officeDocument/2006/relationships/audio" Target="../media/audio2.wav"/><Relationship Id="rId5" Type="http://schemas.openxmlformats.org/officeDocument/2006/relationships/image" Target="../media/image32.png"/><Relationship Id="rId10" Type="http://schemas.openxmlformats.org/officeDocument/2006/relationships/hyperlink" Target="mailto:coordinacionventas@quintadorada.com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audio" Target="../media/audio2.wav"/><Relationship Id="rId5" Type="http://schemas.openxmlformats.org/officeDocument/2006/relationships/image" Target="../media/image74.png"/><Relationship Id="rId10" Type="http://schemas.openxmlformats.org/officeDocument/2006/relationships/slide" Target="slide4.xml"/><Relationship Id="rId4" Type="http://schemas.openxmlformats.org/officeDocument/2006/relationships/image" Target="../media/image31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image" Target="../media/image2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7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maps.app.goo.gl/zRdVJxdQ6wAYURB96" TargetMode="External"/><Relationship Id="rId18" Type="http://schemas.openxmlformats.org/officeDocument/2006/relationships/hyperlink" Target="https://maps.app.goo.gl/URB6e8xj8MckFDus7" TargetMode="External"/><Relationship Id="rId26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hyperlink" Target="https://maps.app.goo.gl/bHAWHWS4tRXUHNUR7" TargetMode="External"/><Relationship Id="rId7" Type="http://schemas.openxmlformats.org/officeDocument/2006/relationships/hyperlink" Target="https://maps.app.goo.gl/FKXjLtWHC2F4aFeE6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maps.app.goo.gl/yRsTBuXXNugsHVRh6" TargetMode="External"/><Relationship Id="rId25" Type="http://schemas.openxmlformats.org/officeDocument/2006/relationships/hyperlink" Target="https://maps.app.goo.gl/hwu4VvEv4TCCsYdV9" TargetMode="External"/><Relationship Id="rId2" Type="http://schemas.openxmlformats.org/officeDocument/2006/relationships/notesSlide" Target="../notesSlides/notesSlide2.xml"/><Relationship Id="rId16" Type="http://schemas.openxmlformats.org/officeDocument/2006/relationships/audio" Target="../media/audio2.wav"/><Relationship Id="rId20" Type="http://schemas.openxmlformats.org/officeDocument/2006/relationships/hyperlink" Target="https://maps.app.goo.gl/5gUpownt2nP4VByr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maps.app.goo.gl/Eq8UNogzUWMf2x7r6" TargetMode="External"/><Relationship Id="rId24" Type="http://schemas.openxmlformats.org/officeDocument/2006/relationships/image" Target="../media/image22.png"/><Relationship Id="rId5" Type="http://schemas.openxmlformats.org/officeDocument/2006/relationships/hyperlink" Target="https://maps.app.goo.gl/LBGKw92wDgUABwG66" TargetMode="External"/><Relationship Id="rId15" Type="http://schemas.openxmlformats.org/officeDocument/2006/relationships/image" Target="../media/image21.png"/><Relationship Id="rId23" Type="http://schemas.openxmlformats.org/officeDocument/2006/relationships/hyperlink" Target="https://maps.app.goo.gl/fPtZx9tqxB48WEWN9" TargetMode="External"/><Relationship Id="rId28" Type="http://schemas.openxmlformats.org/officeDocument/2006/relationships/hyperlink" Target="https://maps.app.goo.gl/ppzRqiW1unHQueVAA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maps.app.goo.gl/P3LkHS43uFA1V5Xp9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maps.app.goo.gl/xryGEtWK1FeaUKQQA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s://maps.app.goo.gl/JeiRmQfDqtjwPuh6A" TargetMode="External"/><Relationship Id="rId27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audio" Target="../media/audio2.wav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Reservacioneshuizache@gmail.com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www.google.com/search?q=telefono+hotel+city+express+norte&amp;sca_esv=c14fbbbc00866f01&amp;sca_upv=1&amp;sxsrf=ADLYWIIJg20vkjPUI_KpTTFzsSjuwmjCYw%3A1723658358201&amp;ei=dvC8ZqeGDID5kPIPgLmfEQ&amp;ved=0ahUKEwinmZ7hh_WHAxWAPEQIHYDcJwIQ4dUDCA8&amp;uact=5&amp;oq=telefono+hotel+city+express+norte&amp;gs_lp=Egxnd3Mtd2l6LXNlcnAiIXRlbGVmb25vIGhvdGVsIGNpdHkgZXhwcmVzcyBub3J0ZTIIEAAYFhgeGA8yBhAAGBYYHjIGEAAYFhgeMggQABgWGB4YDzIGEAAYFhgeMgYQABgWGB4yBhAAGBYYHjIGEAAYFhgeMgYQABgWGB4yCBAAGIAEGKIESP8NUKMFWP0LcAF4AZABAJgB1AGgAb0IqgEFMC41LjG4AQPIAQD4AQGYAgegAo4JwgIKEAAYsAMY1gQYR8ICCxAAGIAEGLADGOcEwgIFEAAYgATCAgoQABiABBgUGIcCmAMAiAYBkAYKkgcFMS41LjGgB5ss&amp;sclient=gws-wiz-serp" TargetMode="External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hyperlink" Target="https://maps.app.goo.gl/s69By1U5KJp4ywtB8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slide" Target="slide4.xml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2.wav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hyperlink" Target="https://maps.app.goo.gl/eXP95PSHnAjnPGm3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openxmlformats.org/officeDocument/2006/relationships/audio" Target="../media/audio2.wav"/><Relationship Id="rId5" Type="http://schemas.openxmlformats.org/officeDocument/2006/relationships/image" Target="../media/image43.png"/><Relationship Id="rId10" Type="http://schemas.openxmlformats.org/officeDocument/2006/relationships/slide" Target="slide4.xml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2.wav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hyperlink" Target="https://maps.app.goo.gl/ppzRqiW1unHQueVA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5A4D967-BC48-44E2-AE80-C0E3D5BD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02" y="77646"/>
            <a:ext cx="11852396" cy="66709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BE73599-6BE2-45A8-B3F5-6A8CC2035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22" y="616064"/>
            <a:ext cx="4520522" cy="388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342C0E-015D-457D-819D-D11446E00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5310" y="4317744"/>
            <a:ext cx="3810386" cy="21233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0C8FFD-4FB0-4E5A-9BAB-D197DE497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355" y="3703912"/>
            <a:ext cx="4257675" cy="2838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0EB274-0E0F-4FD2-B643-51AE09EB6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8844" y="616064"/>
            <a:ext cx="4257675" cy="32612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30983D-048F-45DC-9629-98703A2FC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64" y="4328701"/>
            <a:ext cx="4066113" cy="2213661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8" y="1411014"/>
            <a:ext cx="7808158" cy="4103961"/>
            <a:chOff x="2202616" y="1411015"/>
            <a:chExt cx="7808159" cy="4103960"/>
          </a:xfrm>
        </p:grpSpPr>
        <p:sp>
          <p:nvSpPr>
            <p:cNvPr id="11" name="Forma libre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11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801" noProof="1"/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Anillo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nillo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nillo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nillo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687" y="2554331"/>
            <a:ext cx="9228667" cy="1515532"/>
          </a:xfrm>
        </p:spPr>
        <p:txBody>
          <a:bodyPr rtlCol="0">
            <a:noAutofit/>
          </a:bodyPr>
          <a:lstStyle/>
          <a:p>
            <a:pPr rtl="0"/>
            <a:r>
              <a:rPr lang="es-ES" sz="3600" b="1" noProof="1"/>
              <a:t>EVENTO NACIONAL </a:t>
            </a:r>
            <a:br>
              <a:rPr lang="es-ES" sz="3600" b="1" noProof="1"/>
            </a:br>
            <a:r>
              <a:rPr lang="es-ES" sz="3600" b="1" noProof="1"/>
              <a:t>DEPORTIVO Y CULTURAL</a:t>
            </a:r>
            <a:br>
              <a:rPr lang="es-ES" sz="3200" noProof="1"/>
            </a:br>
            <a:endParaRPr lang="es-ES" sz="3200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1917" y="3971948"/>
            <a:ext cx="6815669" cy="132080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sz="5401" b="1" noProof="1"/>
              <a:t>HOTELES/Cotizaciones</a:t>
            </a:r>
            <a:r>
              <a:rPr lang="es-ES" noProof="1"/>
              <a:t> 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CF906532-FF5C-40B9-9290-48A87D01A1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8847" y="109359"/>
            <a:ext cx="2504173" cy="2222747"/>
          </a:xfrm>
          <a:prstGeom prst="rect">
            <a:avLst/>
          </a:prstGeom>
          <a:ln w="38100" cmpd="tri">
            <a:solidFill>
              <a:srgbClr val="C00000"/>
            </a:solidFill>
          </a:ln>
        </p:spPr>
      </p:pic>
      <p:sp>
        <p:nvSpPr>
          <p:cNvPr id="5" name="Botón de acción: ir hacia delante o siguiente 4">
            <a:hlinkClick r:id="" action="ppaction://hlinkshowjump?jump=nextslide" highlightClick="1">
              <a:snd r:embed="rId13" name="click.wav"/>
            </a:hlinkClick>
            <a:extLst>
              <a:ext uri="{FF2B5EF4-FFF2-40B4-BE49-F238E27FC236}">
                <a16:creationId xmlns:a16="http://schemas.microsoft.com/office/drawing/2014/main" id="{8498473F-395A-42A6-9FA7-D24679DB5558}"/>
              </a:ext>
            </a:extLst>
          </p:cNvPr>
          <p:cNvSpPr/>
          <p:nvPr/>
        </p:nvSpPr>
        <p:spPr>
          <a:xfrm>
            <a:off x="11454395" y="6181304"/>
            <a:ext cx="381241" cy="327392"/>
          </a:xfrm>
          <a:prstGeom prst="actionButtonForwardNex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drape"/>
        <p:sndAc>
          <p:stSnd>
            <p:snd r:embed="rId3" name="bomb.wav"/>
          </p:stSnd>
        </p:sndAc>
      </p:transition>
    </mc:Choice>
    <mc:Fallback xmlns="">
      <p:transition spd="slow" advClick="0" advTm="5000">
        <p:fade/>
        <p:sndAc>
          <p:stSnd>
            <p:snd r:embed="rId14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A6F9C58-40A2-48B9-9753-450F9F68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02" y="-25794"/>
            <a:ext cx="4208403" cy="38592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20EF64-650E-4D50-B529-1879448FC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824" y="3782645"/>
            <a:ext cx="4572000" cy="304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8E03F6-BAA9-4E2F-B094-D02A09862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8730" y="5144722"/>
            <a:ext cx="835224" cy="981541"/>
          </a:xfrm>
          <a:prstGeom prst="rect">
            <a:avLst/>
          </a:prstGeom>
        </p:spPr>
      </p:pic>
      <p:sp>
        <p:nvSpPr>
          <p:cNvPr id="26" name="Botón de acción: Volver 25">
            <a:hlinkClick r:id="rId8" action="ppaction://hlinksldjump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B3B0B96-36DB-4C4D-BDB3-1FE90DFF5373}"/>
              </a:ext>
            </a:extLst>
          </p:cNvPr>
          <p:cNvSpPr/>
          <p:nvPr/>
        </p:nvSpPr>
        <p:spPr>
          <a:xfrm rot="16200000">
            <a:off x="11325531" y="5303849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Botón de acción: ir hacia delante o siguiente 28">
            <a:hlinkClick r:id="" action="ppaction://hlinkshowjump?jump=next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EE00D78E-4D6C-410B-B84B-5B652177B796}"/>
              </a:ext>
            </a:extLst>
          </p:cNvPr>
          <p:cNvSpPr/>
          <p:nvPr/>
        </p:nvSpPr>
        <p:spPr>
          <a:xfrm>
            <a:off x="11530343" y="6302828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F05893-94F5-4BC9-852D-0A262378BB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" y="2784764"/>
            <a:ext cx="4473605" cy="4045881"/>
          </a:xfrm>
          <a:prstGeom prst="rect">
            <a:avLst/>
          </a:prstGeom>
        </p:spPr>
      </p:pic>
      <p:sp>
        <p:nvSpPr>
          <p:cNvPr id="28" name="Botón de acción: ir hacia atrás o anterior 27">
            <a:hlinkClick r:id="" action="ppaction://hlinkshowjump?jump=previousslide" highlightClick="1">
              <a:snd r:embed="rId9" name="click.wav"/>
            </a:hlinkClick>
            <a:extLst>
              <a:ext uri="{FF2B5EF4-FFF2-40B4-BE49-F238E27FC236}">
                <a16:creationId xmlns:a16="http://schemas.microsoft.com/office/drawing/2014/main" id="{7B654FA5-2DA7-4F5C-833D-1A1D53FF7815}"/>
              </a:ext>
            </a:extLst>
          </p:cNvPr>
          <p:cNvSpPr/>
          <p:nvPr/>
        </p:nvSpPr>
        <p:spPr>
          <a:xfrm>
            <a:off x="167423" y="6421099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FA28296-F532-42C5-AAC9-0E75DE67C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3" y="-8880"/>
            <a:ext cx="4505576" cy="34587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B41E5-AA3E-4D50-8524-2D28BD705E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8327" y="0"/>
            <a:ext cx="545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28116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B769B39F-6890-4396-9CB0-7B2B262534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429236" y="431171"/>
            <a:ext cx="11278897" cy="58750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</a:t>
            </a:r>
            <a:br>
              <a:rPr lang="es-ES" sz="7200" noProof="1">
                <a:solidFill>
                  <a:schemeClr val="bg1"/>
                </a:solidFill>
              </a:rPr>
            </a:br>
            <a:r>
              <a:rPr lang="es-ES" sz="7200" noProof="1">
                <a:solidFill>
                  <a:schemeClr val="bg1"/>
                </a:solidFill>
              </a:rPr>
              <a:t>HOLIDAY INN EXPRESS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50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15 MINUTOS DEL TECNOLÓGICO DE SALTILLO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87D75F5-43D9-4C9D-9B04-3182D038536C}"/>
              </a:ext>
            </a:extLst>
          </p:cNvPr>
          <p:cNvSpPr txBox="1"/>
          <p:nvPr/>
        </p:nvSpPr>
        <p:spPr>
          <a:xfrm>
            <a:off x="6918089" y="4422584"/>
            <a:ext cx="4651611" cy="169277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Ejecutiva: Amanda Gutiérrez</a:t>
            </a:r>
          </a:p>
          <a:p>
            <a:r>
              <a:rPr lang="es-MX" sz="2000" b="1" dirty="0">
                <a:latin typeface="Arial Rounded MT Bold" panose="020F0704030504030204" pitchFamily="34" charset="0"/>
                <a:hlinkClick r:id="rId7"/>
              </a:rPr>
              <a:t>https://go.ihg.com/otherSLWZO_3</a:t>
            </a:r>
            <a:endParaRPr lang="es-MX" sz="2400" b="1" dirty="0">
              <a:latin typeface="Arial Rounded MT Bold" panose="020F0704030504030204" pitchFamily="34" charset="0"/>
            </a:endParaRPr>
          </a:p>
          <a:p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dirty="0">
                <a:latin typeface="Arial" panose="020B0604020202020204" pitchFamily="34" charset="0"/>
              </a:rPr>
              <a:t>844 449 01 89</a:t>
            </a:r>
            <a:r>
              <a:rPr lang="es-MX" sz="2000" b="1" i="0" dirty="0">
                <a:effectLst/>
                <a:latin typeface="Arial" panose="020B0604020202020204" pitchFamily="34" charset="0"/>
              </a:rPr>
              <a:t>      </a:t>
            </a:r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amanda.gutierrez@aimbridge.com</a:t>
            </a:r>
            <a:endParaRPr lang="es-MX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79EC828-43F6-4BB1-AA90-41466D23907C}"/>
              </a:ext>
            </a:extLst>
          </p:cNvPr>
          <p:cNvSpPr txBox="1"/>
          <p:nvPr/>
        </p:nvSpPr>
        <p:spPr>
          <a:xfrm>
            <a:off x="622300" y="4679899"/>
            <a:ext cx="1212191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Norte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D6EBFC8-93D8-4D77-8B9F-B39D0B0E9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661" y="5005187"/>
            <a:ext cx="738475" cy="738475"/>
          </a:xfrm>
          <a:prstGeom prst="rect">
            <a:avLst/>
          </a:prstGeom>
        </p:spPr>
      </p:pic>
      <p:pic>
        <p:nvPicPr>
          <p:cNvPr id="32" name="Imagen 31">
            <a:hlinkClick r:id="rId10"/>
            <a:extLst>
              <a:ext uri="{FF2B5EF4-FFF2-40B4-BE49-F238E27FC236}">
                <a16:creationId xmlns:a16="http://schemas.microsoft.com/office/drawing/2014/main" id="{E0C1FE36-12E5-4F77-AD16-4CEA13F49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277" y="5117463"/>
            <a:ext cx="479842" cy="479842"/>
          </a:xfrm>
          <a:prstGeom prst="rect">
            <a:avLst/>
          </a:prstGeom>
        </p:spPr>
      </p:pic>
      <p:sp>
        <p:nvSpPr>
          <p:cNvPr id="33" name="Botón de acción: ir hacia atrás o anterior 32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51FB7DDF-02E3-49D0-93B1-D0C2DF34A6CA}"/>
              </a:ext>
            </a:extLst>
          </p:cNvPr>
          <p:cNvSpPr/>
          <p:nvPr/>
        </p:nvSpPr>
        <p:spPr>
          <a:xfrm>
            <a:off x="471197" y="6305642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Botón de acción: ir hacia delante o siguiente 33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8486923E-F11C-4874-AC92-2E49906778C1}"/>
              </a:ext>
            </a:extLst>
          </p:cNvPr>
          <p:cNvSpPr/>
          <p:nvPr/>
        </p:nvSpPr>
        <p:spPr>
          <a:xfrm>
            <a:off x="11286237" y="6285814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3B56A4-8081-4C94-A197-D0A08E95BD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6864" y="672296"/>
            <a:ext cx="1166158" cy="11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48B6A2D-3CA1-4D3F-963B-F9A6F9576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5" y="3274853"/>
            <a:ext cx="3843655" cy="35831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E919D0-9C58-4F63-A195-84C3012C4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76" y="-50800"/>
            <a:ext cx="4013982" cy="33238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DBD7338-54CF-4DFB-B773-C1B44226F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285" y="-80135"/>
            <a:ext cx="4431820" cy="33238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40A9E2-9EF5-4F51-87B7-D82751ADE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959" y="3219626"/>
            <a:ext cx="4517640" cy="358314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E52C4C7-D7A7-4830-A6EE-A4407D84B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863" y="0"/>
            <a:ext cx="5046274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8E03F6-BAA9-4E2F-B094-D02A09862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2501" y="5119445"/>
            <a:ext cx="835224" cy="981541"/>
          </a:xfrm>
          <a:prstGeom prst="rect">
            <a:avLst/>
          </a:prstGeom>
        </p:spPr>
      </p:pic>
      <p:sp>
        <p:nvSpPr>
          <p:cNvPr id="26" name="Botón de acción: Volver 25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EB3B0B96-36DB-4C4D-BDB3-1FE90DFF5373}"/>
              </a:ext>
            </a:extLst>
          </p:cNvPr>
          <p:cNvSpPr/>
          <p:nvPr/>
        </p:nvSpPr>
        <p:spPr>
          <a:xfrm rot="16200000">
            <a:off x="11269302" y="5303849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atrás o anterior 27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B654FA5-2DA7-4F5C-833D-1A1D53FF7815}"/>
              </a:ext>
            </a:extLst>
          </p:cNvPr>
          <p:cNvSpPr/>
          <p:nvPr/>
        </p:nvSpPr>
        <p:spPr>
          <a:xfrm>
            <a:off x="167423" y="6421099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Botón de acción: ir hacia delante o siguiente 28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EE00D78E-4D6C-410B-B84B-5B652177B796}"/>
              </a:ext>
            </a:extLst>
          </p:cNvPr>
          <p:cNvSpPr/>
          <p:nvPr/>
        </p:nvSpPr>
        <p:spPr>
          <a:xfrm>
            <a:off x="11530343" y="6302828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4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28116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64F4E8F-F993-414D-9E98-B8C758AF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518259" y="492770"/>
            <a:ext cx="11174957" cy="5765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</a:t>
            </a:r>
            <a:br>
              <a:rPr lang="es-ES" sz="7200" noProof="1">
                <a:solidFill>
                  <a:schemeClr val="bg1"/>
                </a:solidFill>
              </a:rPr>
            </a:br>
            <a:r>
              <a:rPr lang="es-ES" sz="7200" noProof="1">
                <a:solidFill>
                  <a:schemeClr val="bg1"/>
                </a:solidFill>
              </a:rPr>
              <a:t>HAMPTON BY HILTON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50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15 MINUTOS DEL TECNOLÓGICO DE SALTILLO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346C3FD-862C-4F9B-B4B2-B76A85FCDD83}"/>
              </a:ext>
            </a:extLst>
          </p:cNvPr>
          <p:cNvSpPr txBox="1"/>
          <p:nvPr/>
        </p:nvSpPr>
        <p:spPr>
          <a:xfrm>
            <a:off x="6918089" y="4810202"/>
            <a:ext cx="4651611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 Rounded MT Bold" panose="020F0704030504030204" pitchFamily="34" charset="0"/>
              </a:rPr>
              <a:t>Ejecutivo: Amanda Gutiérrez 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dirty="0">
                <a:latin typeface="Arial" panose="020B0604020202020204" pitchFamily="34" charset="0"/>
              </a:rPr>
              <a:t>844 449 01 89</a:t>
            </a:r>
            <a:r>
              <a:rPr lang="es-MX" sz="2000" b="1" i="0" dirty="0">
                <a:effectLst/>
                <a:latin typeface="Arial" panose="020B0604020202020204" pitchFamily="34" charset="0"/>
              </a:rPr>
              <a:t>      </a:t>
            </a:r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amanda.gutierrez@aimbridge.com</a:t>
            </a:r>
            <a:endParaRPr lang="es-MX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FC5807F-7BF3-46EC-9951-A9C501DB4534}"/>
              </a:ext>
            </a:extLst>
          </p:cNvPr>
          <p:cNvSpPr txBox="1"/>
          <p:nvPr/>
        </p:nvSpPr>
        <p:spPr>
          <a:xfrm>
            <a:off x="644132" y="4678751"/>
            <a:ext cx="1212191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Norte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B2EF35B-94D2-4103-B417-1E601909B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661" y="5005187"/>
            <a:ext cx="738475" cy="738475"/>
          </a:xfrm>
          <a:prstGeom prst="rect">
            <a:avLst/>
          </a:prstGeom>
        </p:spPr>
      </p:pic>
      <p:pic>
        <p:nvPicPr>
          <p:cNvPr id="32" name="Imagen 31">
            <a:hlinkClick r:id="rId9"/>
            <a:extLst>
              <a:ext uri="{FF2B5EF4-FFF2-40B4-BE49-F238E27FC236}">
                <a16:creationId xmlns:a16="http://schemas.microsoft.com/office/drawing/2014/main" id="{5A16FAC6-DDE2-4EDA-863E-4C54FCE786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77" y="5117463"/>
            <a:ext cx="479842" cy="479842"/>
          </a:xfrm>
          <a:prstGeom prst="rect">
            <a:avLst/>
          </a:prstGeom>
        </p:spPr>
      </p:pic>
      <p:sp>
        <p:nvSpPr>
          <p:cNvPr id="33" name="Botón de acción: ir hacia atrás o anterior 32">
            <a:hlinkClick r:id="" action="ppaction://hlinkshowjump?jump=previous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1B2E736B-1568-42A2-98FF-A062EF31077D}"/>
              </a:ext>
            </a:extLst>
          </p:cNvPr>
          <p:cNvSpPr/>
          <p:nvPr/>
        </p:nvSpPr>
        <p:spPr>
          <a:xfrm>
            <a:off x="499918" y="6307401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Botón de acción: ir hacia delante o siguiente 33">
            <a:hlinkClick r:id="" action="ppaction://hlinkshowjump?jump=next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54147C98-CE4A-43D6-B382-EDAB804C44F9}"/>
              </a:ext>
            </a:extLst>
          </p:cNvPr>
          <p:cNvSpPr/>
          <p:nvPr/>
        </p:nvSpPr>
        <p:spPr>
          <a:xfrm>
            <a:off x="11319433" y="6315650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58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B2FCF1E-0900-47FF-8930-1A91D4C0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83" y="-1787"/>
            <a:ext cx="4161116" cy="31622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331473D-94A9-4C15-B0D9-B634D43A4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5" y="48274"/>
            <a:ext cx="4433888" cy="30765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4DDD24-32F1-4C6D-BC2F-1CBAD2094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466" y="2737976"/>
            <a:ext cx="5416549" cy="40624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5438D1-D373-4A47-8463-10A7D89E2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9371" y="3156079"/>
            <a:ext cx="4587773" cy="36680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7B8545-A971-4908-A37E-8090C804E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587" y="-33864"/>
            <a:ext cx="5343896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1422F3D-665D-4DED-8696-955F09F74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1072" y="4975950"/>
            <a:ext cx="835224" cy="981541"/>
          </a:xfrm>
          <a:prstGeom prst="rect">
            <a:avLst/>
          </a:prstGeom>
        </p:spPr>
      </p:pic>
      <p:sp>
        <p:nvSpPr>
          <p:cNvPr id="27" name="Botón de acción: Volver 26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964BF5C-153B-42CA-BC61-22DA2A1F7D46}"/>
              </a:ext>
            </a:extLst>
          </p:cNvPr>
          <p:cNvSpPr/>
          <p:nvPr/>
        </p:nvSpPr>
        <p:spPr>
          <a:xfrm rot="16200000">
            <a:off x="11318115" y="5152365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atrás o anterior 27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9B564B2-C78D-4410-8B56-E0F50BDE3791}"/>
              </a:ext>
            </a:extLst>
          </p:cNvPr>
          <p:cNvSpPr/>
          <p:nvPr/>
        </p:nvSpPr>
        <p:spPr>
          <a:xfrm>
            <a:off x="430068" y="6390810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Botón de acción: ir hacia delante o siguiente 28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FB4D53CE-AA10-4828-97A3-7C4A9AE24E61}"/>
              </a:ext>
            </a:extLst>
          </p:cNvPr>
          <p:cNvSpPr/>
          <p:nvPr/>
        </p:nvSpPr>
        <p:spPr>
          <a:xfrm>
            <a:off x="11630847" y="6370783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83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71658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8D0C41A-6B9C-43E3-A3A2-C480325BA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25" y="527295"/>
            <a:ext cx="11111109" cy="570367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3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5 MINUTOS DEL TECNOLÓGICO DE SALTILLO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HUIZACHE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EEDCB-6412-4919-92F0-2D55D28595DC}"/>
              </a:ext>
            </a:extLst>
          </p:cNvPr>
          <p:cNvSpPr txBox="1"/>
          <p:nvPr/>
        </p:nvSpPr>
        <p:spPr>
          <a:xfrm>
            <a:off x="5634317" y="293818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D524D1-B0C7-4A96-9510-5931E3DE4832}"/>
              </a:ext>
            </a:extLst>
          </p:cNvPr>
          <p:cNvSpPr txBox="1"/>
          <p:nvPr/>
        </p:nvSpPr>
        <p:spPr>
          <a:xfrm>
            <a:off x="6850478" y="4801184"/>
            <a:ext cx="4651611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Ejecutivo: Julio Rosas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i="0" u="sng" dirty="0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844 438 7474</a:t>
            </a:r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reservacioneshuizache@gmail.com</a:t>
            </a:r>
            <a:r>
              <a:rPr lang="es-MX" sz="2000" b="1" dirty="0"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0B57BEB-B412-4105-8651-79DBB45DBB2B}"/>
              </a:ext>
            </a:extLst>
          </p:cNvPr>
          <p:cNvSpPr txBox="1"/>
          <p:nvPr/>
        </p:nvSpPr>
        <p:spPr>
          <a:xfrm>
            <a:off x="620708" y="4649889"/>
            <a:ext cx="1212191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Sur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68B799D-4078-429A-9E96-7A33F7B87662}"/>
              </a:ext>
            </a:extLst>
          </p:cNvPr>
          <p:cNvSpPr/>
          <p:nvPr/>
        </p:nvSpPr>
        <p:spPr>
          <a:xfrm>
            <a:off x="813250" y="4979480"/>
            <a:ext cx="786950" cy="78632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s-MX"/>
          </a:p>
        </p:txBody>
      </p:sp>
      <p:sp>
        <p:nvSpPr>
          <p:cNvPr id="34" name="Rectángulo 33" descr="Mapa con marcador con relleno sólido">
            <a:hlinkClick r:id="rId9"/>
            <a:extLst>
              <a:ext uri="{FF2B5EF4-FFF2-40B4-BE49-F238E27FC236}">
                <a16:creationId xmlns:a16="http://schemas.microsoft.com/office/drawing/2014/main" id="{E26A4909-59E0-46E5-8C8F-E151DC005D2F}"/>
              </a:ext>
            </a:extLst>
          </p:cNvPr>
          <p:cNvSpPr/>
          <p:nvPr/>
        </p:nvSpPr>
        <p:spPr>
          <a:xfrm>
            <a:off x="921397" y="5076947"/>
            <a:ext cx="590050" cy="56185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sp>
        <p:nvSpPr>
          <p:cNvPr id="32" name="Botón de acción: ir hacia atrás o anterior 31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6D034087-D060-45C3-8219-E7300E6EBB87}"/>
              </a:ext>
            </a:extLst>
          </p:cNvPr>
          <p:cNvSpPr/>
          <p:nvPr/>
        </p:nvSpPr>
        <p:spPr>
          <a:xfrm>
            <a:off x="459424" y="6293928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Botón de acción: ir hacia delante o siguiente 34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CF61CA74-6311-4FAE-9CF3-789AEC291683}"/>
              </a:ext>
            </a:extLst>
          </p:cNvPr>
          <p:cNvSpPr/>
          <p:nvPr/>
        </p:nvSpPr>
        <p:spPr>
          <a:xfrm>
            <a:off x="11261580" y="6230972"/>
            <a:ext cx="381241" cy="327392"/>
          </a:xfrm>
          <a:prstGeom prst="actionButtonForwardNex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10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6E8FEFEB-8BAA-4B2E-ACB7-9D977B2BA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571" y="16196"/>
            <a:ext cx="4522406" cy="36727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5BFCA2-8AC5-450F-9C62-E9B55B683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80" y="3284919"/>
            <a:ext cx="4236157" cy="36727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D0D6E1-DA23-48C4-BB04-39FE6143F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6" y="2444484"/>
            <a:ext cx="4280226" cy="44681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3BC7C7-7507-4854-BBA4-6CEA27496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" y="-1787"/>
            <a:ext cx="4273307" cy="31596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E8AB91-E15E-4682-94F3-2A91938F6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171" y="-986969"/>
            <a:ext cx="5449356" cy="8069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5A93FE-51F1-46C9-B34F-56262DBAD5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4477" y="5294997"/>
            <a:ext cx="835224" cy="981541"/>
          </a:xfrm>
          <a:prstGeom prst="rect">
            <a:avLst/>
          </a:prstGeom>
        </p:spPr>
      </p:pic>
      <p:sp>
        <p:nvSpPr>
          <p:cNvPr id="26" name="Botón de acción: Volver 25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510AF476-1FA7-4721-8188-EF031513A8EE}"/>
              </a:ext>
            </a:extLst>
          </p:cNvPr>
          <p:cNvSpPr/>
          <p:nvPr/>
        </p:nvSpPr>
        <p:spPr>
          <a:xfrm rot="16200000">
            <a:off x="11098348" y="5466296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Botón de acción: ir hacia atrás o anterior 26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CAA2C9B-60AB-43CD-860E-084E5D1F5805}"/>
              </a:ext>
            </a:extLst>
          </p:cNvPr>
          <p:cNvSpPr/>
          <p:nvPr/>
        </p:nvSpPr>
        <p:spPr>
          <a:xfrm>
            <a:off x="133296" y="6447614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delante o siguiente 27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65CDB3FC-0A98-4B9D-9DCC-10EF965674F9}"/>
              </a:ext>
            </a:extLst>
          </p:cNvPr>
          <p:cNvSpPr/>
          <p:nvPr/>
        </p:nvSpPr>
        <p:spPr>
          <a:xfrm>
            <a:off x="11510640" y="6528822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97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71658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D92EA6-6C9E-4B9F-B97D-55E2F1F25FD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582574" y="527648"/>
            <a:ext cx="10949637" cy="56805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QUINTA DORADA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50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10 MINUTOS DEL TECNOLÓGICO DE SALTILLO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BAA6583-9502-4866-9A8D-4CFA5DD37B45}"/>
              </a:ext>
            </a:extLst>
          </p:cNvPr>
          <p:cNvSpPr txBox="1"/>
          <p:nvPr/>
        </p:nvSpPr>
        <p:spPr>
          <a:xfrm>
            <a:off x="659789" y="4785709"/>
            <a:ext cx="1412566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Poniente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9D61E9C-8425-4416-85E3-E796E3FA3E6D}"/>
              </a:ext>
            </a:extLst>
          </p:cNvPr>
          <p:cNvSpPr/>
          <p:nvPr/>
        </p:nvSpPr>
        <p:spPr>
          <a:xfrm>
            <a:off x="893613" y="5090208"/>
            <a:ext cx="830093" cy="801123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s-MX"/>
          </a:p>
        </p:txBody>
      </p:sp>
      <p:sp>
        <p:nvSpPr>
          <p:cNvPr id="31" name="Rectángulo 30" descr="Ciudad con relleno sólido">
            <a:hlinkClick r:id="rId7"/>
            <a:extLst>
              <a:ext uri="{FF2B5EF4-FFF2-40B4-BE49-F238E27FC236}">
                <a16:creationId xmlns:a16="http://schemas.microsoft.com/office/drawing/2014/main" id="{8CAD4326-7D88-43C5-A197-6B7B5C15BF26}"/>
              </a:ext>
            </a:extLst>
          </p:cNvPr>
          <p:cNvSpPr/>
          <p:nvPr/>
        </p:nvSpPr>
        <p:spPr>
          <a:xfrm>
            <a:off x="912225" y="5175805"/>
            <a:ext cx="792868" cy="62992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BE7E583-1949-4FC7-B6CB-3BFB47C59514}"/>
              </a:ext>
            </a:extLst>
          </p:cNvPr>
          <p:cNvSpPr txBox="1"/>
          <p:nvPr/>
        </p:nvSpPr>
        <p:spPr>
          <a:xfrm>
            <a:off x="6850478" y="4801184"/>
            <a:ext cx="4651611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Ejecutiva: </a:t>
            </a:r>
            <a:r>
              <a:rPr lang="es-MX" sz="2400" b="1" dirty="0" err="1">
                <a:latin typeface="Arial Rounded MT Bold" panose="020F0704030504030204" pitchFamily="34" charset="0"/>
              </a:rPr>
              <a:t>Nohemi</a:t>
            </a:r>
            <a:r>
              <a:rPr lang="es-MX" sz="2400" b="1" dirty="0">
                <a:latin typeface="Arial Rounded MT Bold" panose="020F0704030504030204" pitchFamily="34" charset="0"/>
              </a:rPr>
              <a:t> Corpus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u="sng" dirty="0">
                <a:latin typeface="Arial" panose="020B0604020202020204" pitchFamily="34" charset="0"/>
              </a:rPr>
              <a:t>844 450 50 50</a:t>
            </a:r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1600" b="1" dirty="0">
                <a:latin typeface="Arial Rounded MT Bold" panose="020F07040305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coordinacionventas@quintadorada.com</a:t>
            </a:r>
            <a:r>
              <a:rPr lang="es-MX" sz="1600" b="1" dirty="0">
                <a:latin typeface="Arial Rounded MT Bold" panose="020F0704030504030204" pitchFamily="34" charset="0"/>
              </a:rPr>
              <a:t>.mx</a:t>
            </a:r>
          </a:p>
        </p:txBody>
      </p:sp>
      <p:sp>
        <p:nvSpPr>
          <p:cNvPr id="33" name="Botón de acción: ir hacia atrás o anterior 32">
            <a:hlinkClick r:id="" action="ppaction://hlinkshowjump?jump=previous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C33B755-0417-46C6-94F5-D5AA3798A5CE}"/>
              </a:ext>
            </a:extLst>
          </p:cNvPr>
          <p:cNvSpPr/>
          <p:nvPr/>
        </p:nvSpPr>
        <p:spPr>
          <a:xfrm>
            <a:off x="430068" y="6311363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Botón de acción: ir hacia delante o siguiente 33">
            <a:hlinkClick r:id="" action="ppaction://hlinkshowjump?jump=next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A3B901DC-C0FE-47D0-B360-40C641F259A5}"/>
              </a:ext>
            </a:extLst>
          </p:cNvPr>
          <p:cNvSpPr/>
          <p:nvPr/>
        </p:nvSpPr>
        <p:spPr>
          <a:xfrm>
            <a:off x="11294611" y="6285814"/>
            <a:ext cx="381241" cy="327392"/>
          </a:xfrm>
          <a:prstGeom prst="actionButtonForwardNex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CDCDB28-4B5B-4E03-9D35-B13E111D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738" y="-90839"/>
            <a:ext cx="3816350" cy="35909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B3A597-FF9A-4455-A39F-C79C4AF71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737" y="3409277"/>
            <a:ext cx="3685541" cy="34887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E12C434-45BF-46F1-B0E3-5B69FED31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" y="16196"/>
            <a:ext cx="3810000" cy="2857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45C29D4-22BC-4373-856B-B2FF7A538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278" y="3136265"/>
            <a:ext cx="4381046" cy="37399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58664A-308D-4443-AD3E-CF93DFFA3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8552" y="1801"/>
            <a:ext cx="7257143" cy="685619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43BC9C-2233-4A8B-92F5-53DB577A0B13}"/>
              </a:ext>
            </a:extLst>
          </p:cNvPr>
          <p:cNvSpPr/>
          <p:nvPr/>
        </p:nvSpPr>
        <p:spPr>
          <a:xfrm>
            <a:off x="11040770" y="5172605"/>
            <a:ext cx="817733" cy="96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Botón de acción: Volver 2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9F6F382C-E78A-429A-A9FF-DF42E809819A}"/>
              </a:ext>
            </a:extLst>
          </p:cNvPr>
          <p:cNvSpPr/>
          <p:nvPr/>
        </p:nvSpPr>
        <p:spPr>
          <a:xfrm rot="16200000">
            <a:off x="11078825" y="5343262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Botón de acción: ir hacia atrás o anterior 26">
            <a:hlinkClick r:id="" action="ppaction://hlinkshowjump?jump=previous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3CF9430E-5838-4EE1-9C4B-520D1E0C2CA1}"/>
              </a:ext>
            </a:extLst>
          </p:cNvPr>
          <p:cNvSpPr/>
          <p:nvPr/>
        </p:nvSpPr>
        <p:spPr>
          <a:xfrm>
            <a:off x="256886" y="6456693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delante o siguiente 27">
            <a:hlinkClick r:id="" action="ppaction://hlinkshowjump?jump=next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16337730-C0E7-4ADE-9E0F-9BFA55308D9E}"/>
              </a:ext>
            </a:extLst>
          </p:cNvPr>
          <p:cNvSpPr/>
          <p:nvPr/>
        </p:nvSpPr>
        <p:spPr>
          <a:xfrm>
            <a:off x="11582009" y="6416587"/>
            <a:ext cx="381241" cy="327392"/>
          </a:xfrm>
          <a:prstGeom prst="actionButtonForwardNex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60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5" y="-1787"/>
            <a:ext cx="12192000" cy="68266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498D9E-E7E6-48E3-A2C7-881089DFDE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13519" y="216558"/>
            <a:ext cx="11722804" cy="63912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0283" y="326253"/>
            <a:ext cx="15475768" cy="4183858"/>
          </a:xfrm>
        </p:spPr>
        <p:txBody>
          <a:bodyPr vert="horz" lIns="91440" tIns="45721" rIns="91440" bIns="45721" rtlCol="0" anchor="b">
            <a:normAutofit fontScale="90000"/>
          </a:bodyPr>
          <a:lstStyle/>
          <a:p>
            <a:pPr algn="l" rtl="0"/>
            <a:r>
              <a:rPr lang="es-ES" sz="8900" b="1" noProof="1">
                <a:solidFill>
                  <a:srgbClr val="C00000"/>
                </a:solidFill>
              </a:rPr>
              <a:t>       </a:t>
            </a:r>
            <a:r>
              <a:rPr lang="es-ES" sz="8900" b="1" noProof="1">
                <a:solidFill>
                  <a:schemeClr val="bg1"/>
                </a:solidFill>
              </a:rPr>
              <a:t>BIENVENIDOS</a:t>
            </a:r>
            <a:br>
              <a:rPr lang="es-ES" sz="8900" b="1" noProof="1">
                <a:solidFill>
                  <a:schemeClr val="bg1"/>
                </a:solidFill>
              </a:rPr>
            </a:br>
            <a:r>
              <a:rPr lang="es-ES" sz="8900" b="1" noProof="1">
                <a:solidFill>
                  <a:schemeClr val="bg1"/>
                </a:solidFill>
              </a:rPr>
              <a:t>												       A SALTILLO</a:t>
            </a:r>
            <a:br>
              <a:rPr lang="es-ES" sz="7200" b="1" noProof="1">
                <a:solidFill>
                  <a:srgbClr val="C00000"/>
                </a:solidFill>
              </a:rPr>
            </a:br>
            <a:br>
              <a:rPr lang="es-ES" sz="7200" b="1" noProof="1">
                <a:solidFill>
                  <a:srgbClr val="C00000"/>
                </a:solidFill>
              </a:rPr>
            </a:br>
            <a:endParaRPr lang="es-ES" sz="7200" b="1" noProof="1">
              <a:solidFill>
                <a:srgbClr val="C00000"/>
              </a:solidFill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30FC192-EC72-433D-8BCC-8CFE7CA609E5}"/>
              </a:ext>
            </a:extLst>
          </p:cNvPr>
          <p:cNvSpPr txBox="1">
            <a:spLocks/>
          </p:cNvSpPr>
          <p:nvPr/>
        </p:nvSpPr>
        <p:spPr>
          <a:xfrm>
            <a:off x="1126057" y="4874384"/>
            <a:ext cx="10953598" cy="1781176"/>
          </a:xfrm>
          <a:prstGeom prst="rect">
            <a:avLst/>
          </a:prstGeom>
          <a:effectLst/>
        </p:spPr>
        <p:txBody>
          <a:bodyPr vert="horz" lIns="91440" tIns="45721" rIns="91440" bIns="45721" rtlCol="0" anchor="b">
            <a:normAutofit fontScale="60000" lnSpcReduction="20000"/>
          </a:bodyPr>
          <a:lstStyle>
            <a:lvl1pPr algn="ctr" defTabSz="457206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s-ES" sz="7200" b="1" noProof="1">
                <a:solidFill>
                  <a:schemeClr val="tx1"/>
                </a:solidFill>
              </a:rPr>
            </a:br>
            <a:br>
              <a:rPr lang="es-ES" sz="7200" b="1" noProof="1">
                <a:solidFill>
                  <a:schemeClr val="tx1"/>
                </a:solidFill>
              </a:rPr>
            </a:br>
            <a:r>
              <a:rPr lang="es-ES" sz="7200" b="1" noProof="1">
                <a:solidFill>
                  <a:schemeClr val="tx1"/>
                </a:solidFill>
              </a:rPr>
              <a:t>                </a:t>
            </a:r>
            <a:r>
              <a:rPr lang="es-ES" sz="8000" b="1" noProof="1">
                <a:solidFill>
                  <a:schemeClr val="bg1"/>
                </a:solidFill>
              </a:rPr>
              <a:t>LOS ESPERAMOS  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75A3D84-19F1-417F-ABDA-EE964813FF80}"/>
              </a:ext>
            </a:extLst>
          </p:cNvPr>
          <p:cNvSpPr txBox="1">
            <a:spLocks/>
          </p:cNvSpPr>
          <p:nvPr/>
        </p:nvSpPr>
        <p:spPr>
          <a:xfrm>
            <a:off x="-908531" y="1982325"/>
            <a:ext cx="12480176" cy="2307771"/>
          </a:xfrm>
          <a:prstGeom prst="rect">
            <a:avLst/>
          </a:prstGeom>
          <a:effectLst/>
        </p:spPr>
        <p:txBody>
          <a:bodyPr vert="horz" lIns="91440" tIns="45721" rIns="91440" bIns="45721" rtlCol="0" anchor="b">
            <a:normAutofit fontScale="45000" lnSpcReduction="20000"/>
          </a:bodyPr>
          <a:lstStyle>
            <a:lvl1pPr algn="ctr" defTabSz="457206" rtl="0" eaLnBrk="1" latinLnBrk="0" hangingPunct="1">
              <a:spcBef>
                <a:spcPct val="0"/>
              </a:spcBef>
              <a:buNone/>
              <a:defRPr sz="32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2800" b="1" noProof="1">
                <a:solidFill>
                  <a:schemeClr val="bg1"/>
                </a:solidFill>
              </a:rPr>
              <a:t>RESERVEN PRONTO </a:t>
            </a:r>
          </a:p>
          <a:p>
            <a:r>
              <a:rPr lang="es-ES" sz="12800" b="1" noProof="1">
                <a:solidFill>
                  <a:schemeClr val="bg1"/>
                </a:solidFill>
              </a:rPr>
              <a:t>								                       SU HOTEL </a:t>
            </a:r>
          </a:p>
        </p:txBody>
      </p:sp>
      <p:sp>
        <p:nvSpPr>
          <p:cNvPr id="3" name="Botón de acción: ir hacia atrás o anterior 2">
            <a:hlinkClick r:id="" action="ppaction://hlinkshowjump?jump=first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33B5E328-E12B-4DEB-9524-21C2F0D0AB8E}"/>
              </a:ext>
            </a:extLst>
          </p:cNvPr>
          <p:cNvSpPr/>
          <p:nvPr/>
        </p:nvSpPr>
        <p:spPr>
          <a:xfrm rot="10800000">
            <a:off x="11253923" y="6216991"/>
            <a:ext cx="364057" cy="290763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Botón de acción: ir hacia atrás o anterior 3">
            <a:hlinkClick r:id="" action="ppaction://hlinkshowjump?jump=previousslide" highlightClick="1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BA60E53-829B-44A8-B32C-75E2E90FFA83}"/>
              </a:ext>
            </a:extLst>
          </p:cNvPr>
          <p:cNvSpPr/>
          <p:nvPr/>
        </p:nvSpPr>
        <p:spPr>
          <a:xfrm>
            <a:off x="480691" y="6202070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24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ángulo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 useBgFill="1">
        <p:nvSpPr>
          <p:cNvPr id="12" name="Rectángulo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3" y="469900"/>
            <a:ext cx="6582981" cy="59182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9"/>
            <a:ext cx="6254496" cy="5586985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75C8BC6-9A8E-4CA9-BA2B-2D700434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88" y="0"/>
            <a:ext cx="11757652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1835F6-5143-4D56-8756-6B82E030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0" y="124579"/>
            <a:ext cx="11741972" cy="662774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9168F83-D69B-4253-944A-05047726E0F3}"/>
              </a:ext>
            </a:extLst>
          </p:cNvPr>
          <p:cNvSpPr/>
          <p:nvPr/>
        </p:nvSpPr>
        <p:spPr>
          <a:xfrm>
            <a:off x="159060" y="213491"/>
            <a:ext cx="4190442" cy="1200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s-E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MAPA SENCILLO </a:t>
            </a:r>
          </a:p>
          <a:p>
            <a:pPr algn="ctr"/>
            <a:r>
              <a:rPr lang="es-E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PARA UBICACIÓN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3BE51FF-822A-4442-A052-34EF72BFB8E3}"/>
              </a:ext>
            </a:extLst>
          </p:cNvPr>
          <p:cNvSpPr/>
          <p:nvPr/>
        </p:nvSpPr>
        <p:spPr>
          <a:xfrm>
            <a:off x="5579265" y="6127223"/>
            <a:ext cx="4166269" cy="64633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s-E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SALTILLO, COAH.</a:t>
            </a:r>
          </a:p>
        </p:txBody>
      </p:sp>
      <p:pic>
        <p:nvPicPr>
          <p:cNvPr id="15" name="Imagen 14">
            <a:hlinkClick r:id="rId5"/>
            <a:extLst>
              <a:ext uri="{FF2B5EF4-FFF2-40B4-BE49-F238E27FC236}">
                <a16:creationId xmlns:a16="http://schemas.microsoft.com/office/drawing/2014/main" id="{7BDA6F57-25FF-4C5E-9F5A-87BFAE525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416" y="2551030"/>
            <a:ext cx="378088" cy="378088"/>
          </a:xfrm>
          <a:prstGeom prst="rect">
            <a:avLst/>
          </a:prstGeom>
        </p:spPr>
      </p:pic>
      <p:pic>
        <p:nvPicPr>
          <p:cNvPr id="2" name="Imagen 1">
            <a:hlinkClick r:id="rId7"/>
            <a:extLst>
              <a:ext uri="{FF2B5EF4-FFF2-40B4-BE49-F238E27FC236}">
                <a16:creationId xmlns:a16="http://schemas.microsoft.com/office/drawing/2014/main" id="{239FBA24-BABB-49BA-A061-06F0A2F78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58384">
            <a:off x="5730405" y="1092716"/>
            <a:ext cx="379530" cy="379530"/>
          </a:xfrm>
          <a:prstGeom prst="rect">
            <a:avLst/>
          </a:prstGeom>
        </p:spPr>
      </p:pic>
      <p:pic>
        <p:nvPicPr>
          <p:cNvPr id="5" name="Imagen 4">
            <a:hlinkClick r:id="rId9"/>
            <a:extLst>
              <a:ext uri="{FF2B5EF4-FFF2-40B4-BE49-F238E27FC236}">
                <a16:creationId xmlns:a16="http://schemas.microsoft.com/office/drawing/2014/main" id="{D3B1C30C-2864-447C-922A-6C761F4A8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486405">
            <a:off x="4662000" y="3135794"/>
            <a:ext cx="302711" cy="302711"/>
          </a:xfrm>
          <a:prstGeom prst="rect">
            <a:avLst/>
          </a:prstGeom>
        </p:spPr>
      </p:pic>
      <p:pic>
        <p:nvPicPr>
          <p:cNvPr id="6" name="Imagen 5">
            <a:hlinkClick r:id="rId11"/>
            <a:extLst>
              <a:ext uri="{FF2B5EF4-FFF2-40B4-BE49-F238E27FC236}">
                <a16:creationId xmlns:a16="http://schemas.microsoft.com/office/drawing/2014/main" id="{AA4A768B-EE2A-468B-8F9C-4DF634A75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67258">
            <a:off x="5208511" y="2921209"/>
            <a:ext cx="454662" cy="308892"/>
          </a:xfrm>
          <a:prstGeom prst="rect">
            <a:avLst/>
          </a:prstGeom>
        </p:spPr>
      </p:pic>
      <p:pic>
        <p:nvPicPr>
          <p:cNvPr id="7" name="Imagen 6">
            <a:hlinkClick r:id="rId13"/>
            <a:extLst>
              <a:ext uri="{FF2B5EF4-FFF2-40B4-BE49-F238E27FC236}">
                <a16:creationId xmlns:a16="http://schemas.microsoft.com/office/drawing/2014/main" id="{30FB70C0-C6D5-4AFD-AF14-207B18CBB2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703188">
            <a:off x="5744326" y="3091817"/>
            <a:ext cx="317663" cy="317663"/>
          </a:xfrm>
          <a:prstGeom prst="rect">
            <a:avLst/>
          </a:prstGeom>
        </p:spPr>
      </p:pic>
      <p:pic>
        <p:nvPicPr>
          <p:cNvPr id="11" name="Imagen 10">
            <a:hlinkClick r:id="rId7"/>
            <a:extLst>
              <a:ext uri="{FF2B5EF4-FFF2-40B4-BE49-F238E27FC236}">
                <a16:creationId xmlns:a16="http://schemas.microsoft.com/office/drawing/2014/main" id="{6862C258-E29A-4C4B-880D-6618AA5C07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8796873">
            <a:off x="6146052" y="705534"/>
            <a:ext cx="338645" cy="3386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99E0E40-AC9B-454B-9BFD-CBEE1C491DD0}"/>
              </a:ext>
            </a:extLst>
          </p:cNvPr>
          <p:cNvSpPr txBox="1"/>
          <p:nvPr/>
        </p:nvSpPr>
        <p:spPr>
          <a:xfrm>
            <a:off x="639179" y="1282481"/>
            <a:ext cx="30203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(clic en los iconos del mapa para ver ubicación)</a:t>
            </a:r>
          </a:p>
        </p:txBody>
      </p:sp>
      <p:sp>
        <p:nvSpPr>
          <p:cNvPr id="17" name="Botón de acción: ir hacia atrás o anterior 16">
            <a:hlinkClick r:id="" action="ppaction://hlinkshowjump?jump=previousslide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B7070D21-05EB-4C6A-8532-AFF06A9E5255}"/>
              </a:ext>
            </a:extLst>
          </p:cNvPr>
          <p:cNvSpPr/>
          <p:nvPr/>
        </p:nvSpPr>
        <p:spPr>
          <a:xfrm>
            <a:off x="290968" y="6062154"/>
            <a:ext cx="384464" cy="320680"/>
          </a:xfrm>
          <a:prstGeom prst="actionButtonBackPrevious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Botón de acción: ir hacia delante o siguiente 19">
            <a:hlinkClick r:id="" action="ppaction://hlinkshowjump?jump=nextslide" highlightClick="1">
              <a:snd r:embed="rId16" name="click.wav"/>
            </a:hlinkClick>
            <a:extLst>
              <a:ext uri="{FF2B5EF4-FFF2-40B4-BE49-F238E27FC236}">
                <a16:creationId xmlns:a16="http://schemas.microsoft.com/office/drawing/2014/main" id="{FB580419-09A1-4DE9-B048-C72C71CD45B1}"/>
              </a:ext>
            </a:extLst>
          </p:cNvPr>
          <p:cNvSpPr/>
          <p:nvPr/>
        </p:nvSpPr>
        <p:spPr>
          <a:xfrm>
            <a:off x="11317064" y="6104711"/>
            <a:ext cx="381241" cy="32739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B38817C-751E-4A3C-B1F5-1F14FC70C0CE}"/>
              </a:ext>
            </a:extLst>
          </p:cNvPr>
          <p:cNvSpPr txBox="1"/>
          <p:nvPr/>
        </p:nvSpPr>
        <p:spPr>
          <a:xfrm>
            <a:off x="10096526" y="4833860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City Express Norte</a:t>
            </a:r>
          </a:p>
        </p:txBody>
      </p:sp>
      <p:pic>
        <p:nvPicPr>
          <p:cNvPr id="27" name="Imagen 26">
            <a:hlinkClick r:id="rId17"/>
            <a:extLst>
              <a:ext uri="{FF2B5EF4-FFF2-40B4-BE49-F238E27FC236}">
                <a16:creationId xmlns:a16="http://schemas.microsoft.com/office/drawing/2014/main" id="{99902642-A23F-435F-935E-7DB64565EB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6045" y="4712576"/>
            <a:ext cx="454662" cy="308892"/>
          </a:xfrm>
          <a:prstGeom prst="rect">
            <a:avLst/>
          </a:prstGeom>
        </p:spPr>
      </p:pic>
      <p:pic>
        <p:nvPicPr>
          <p:cNvPr id="28" name="Imagen 27">
            <a:hlinkClick r:id="rId18"/>
            <a:extLst>
              <a:ext uri="{FF2B5EF4-FFF2-40B4-BE49-F238E27FC236}">
                <a16:creationId xmlns:a16="http://schemas.microsoft.com/office/drawing/2014/main" id="{916E19D7-056E-48FA-8A8C-5C31B187E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812" y="351371"/>
            <a:ext cx="378088" cy="37808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5E5F800-7D6B-47E1-8134-F8ADA8405138}"/>
              </a:ext>
            </a:extLst>
          </p:cNvPr>
          <p:cNvSpPr txBox="1"/>
          <p:nvPr/>
        </p:nvSpPr>
        <p:spPr>
          <a:xfrm>
            <a:off x="10115176" y="422553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TecNM IT. Saltillo</a:t>
            </a:r>
          </a:p>
        </p:txBody>
      </p:sp>
      <p:pic>
        <p:nvPicPr>
          <p:cNvPr id="30" name="Imagen 29">
            <a:hlinkClick r:id="rId19"/>
            <a:extLst>
              <a:ext uri="{FF2B5EF4-FFF2-40B4-BE49-F238E27FC236}">
                <a16:creationId xmlns:a16="http://schemas.microsoft.com/office/drawing/2014/main" id="{8E241D9F-E92E-4C53-9326-93C0786D01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2426" y="2212385"/>
            <a:ext cx="338645" cy="338645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92CA8F55-1F84-45BB-B698-94F493B76132}"/>
              </a:ext>
            </a:extLst>
          </p:cNvPr>
          <p:cNvSpPr txBox="1"/>
          <p:nvPr/>
        </p:nvSpPr>
        <p:spPr>
          <a:xfrm>
            <a:off x="10176043" y="2314334"/>
            <a:ext cx="1729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</a:t>
            </a:r>
            <a:r>
              <a:rPr lang="es-MX" sz="1100" b="1" dirty="0" err="1">
                <a:solidFill>
                  <a:schemeClr val="bg1"/>
                </a:solidFill>
              </a:rPr>
              <a:t>Hampon</a:t>
            </a:r>
            <a:r>
              <a:rPr lang="es-MX" sz="1100" b="1" dirty="0">
                <a:solidFill>
                  <a:schemeClr val="bg1"/>
                </a:solidFill>
              </a:rPr>
              <a:t> </a:t>
            </a:r>
            <a:r>
              <a:rPr lang="es-MX" sz="1100" b="1" dirty="0" err="1">
                <a:solidFill>
                  <a:schemeClr val="bg1"/>
                </a:solidFill>
              </a:rPr>
              <a:t>By</a:t>
            </a:r>
            <a:r>
              <a:rPr lang="es-MX" sz="1100" b="1" dirty="0">
                <a:solidFill>
                  <a:schemeClr val="bg1"/>
                </a:solidFill>
              </a:rPr>
              <a:t> Hilton</a:t>
            </a:r>
          </a:p>
        </p:txBody>
      </p:sp>
      <p:pic>
        <p:nvPicPr>
          <p:cNvPr id="32" name="Imagen 31">
            <a:hlinkClick r:id="rId20"/>
            <a:extLst>
              <a:ext uri="{FF2B5EF4-FFF2-40B4-BE49-F238E27FC236}">
                <a16:creationId xmlns:a16="http://schemas.microsoft.com/office/drawing/2014/main" id="{33743A48-2EE4-4096-AF30-55F2F49CF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1109" y="1788853"/>
            <a:ext cx="379530" cy="37953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9E7A95CE-4D79-48FD-BEA1-C81A9912AFC9}"/>
              </a:ext>
            </a:extLst>
          </p:cNvPr>
          <p:cNvSpPr txBox="1"/>
          <p:nvPr/>
        </p:nvSpPr>
        <p:spPr>
          <a:xfrm>
            <a:off x="10141851" y="1902984"/>
            <a:ext cx="1778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Holiday </a:t>
            </a:r>
            <a:r>
              <a:rPr lang="es-MX" sz="1100" b="1" dirty="0" err="1">
                <a:solidFill>
                  <a:schemeClr val="bg1"/>
                </a:solidFill>
              </a:rPr>
              <a:t>Inn</a:t>
            </a:r>
            <a:r>
              <a:rPr lang="es-MX" sz="1100" b="1" dirty="0">
                <a:solidFill>
                  <a:schemeClr val="bg1"/>
                </a:solidFill>
              </a:rPr>
              <a:t> </a:t>
            </a:r>
            <a:r>
              <a:rPr lang="es-MX" sz="1100" b="1" dirty="0" err="1">
                <a:solidFill>
                  <a:schemeClr val="bg1"/>
                </a:solidFill>
              </a:rPr>
              <a:t>express</a:t>
            </a:r>
            <a:endParaRPr lang="es-MX" sz="1100" b="1" dirty="0">
              <a:solidFill>
                <a:schemeClr val="bg1"/>
              </a:solidFill>
            </a:endParaRPr>
          </a:p>
        </p:txBody>
      </p:sp>
      <p:pic>
        <p:nvPicPr>
          <p:cNvPr id="35" name="Imagen 34">
            <a:hlinkClick r:id="rId21"/>
            <a:extLst>
              <a:ext uri="{FF2B5EF4-FFF2-40B4-BE49-F238E27FC236}">
                <a16:creationId xmlns:a16="http://schemas.microsoft.com/office/drawing/2014/main" id="{0826DB84-1D6B-4E03-849A-FFC787102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5665" y="4325050"/>
            <a:ext cx="302711" cy="302711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A400EA99-167F-4F21-9504-D77B12EBA07D}"/>
              </a:ext>
            </a:extLst>
          </p:cNvPr>
          <p:cNvSpPr txBox="1"/>
          <p:nvPr/>
        </p:nvSpPr>
        <p:spPr>
          <a:xfrm>
            <a:off x="10181687" y="4402620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Huizache</a:t>
            </a:r>
          </a:p>
        </p:txBody>
      </p:sp>
      <p:pic>
        <p:nvPicPr>
          <p:cNvPr id="39" name="Imagen 38">
            <a:hlinkClick r:id="rId22"/>
            <a:extLst>
              <a:ext uri="{FF2B5EF4-FFF2-40B4-BE49-F238E27FC236}">
                <a16:creationId xmlns:a16="http://schemas.microsoft.com/office/drawing/2014/main" id="{E397D629-9363-4B6B-B4EC-0A0B8AE3F3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1140" y="5116625"/>
            <a:ext cx="317663" cy="31766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80CA0098-49B4-42EF-A689-9FF391EB2300}"/>
              </a:ext>
            </a:extLst>
          </p:cNvPr>
          <p:cNvSpPr txBox="1"/>
          <p:nvPr/>
        </p:nvSpPr>
        <p:spPr>
          <a:xfrm>
            <a:off x="10075923" y="5231246"/>
            <a:ext cx="1465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Quinta Dorada</a:t>
            </a:r>
          </a:p>
        </p:txBody>
      </p:sp>
      <p:pic>
        <p:nvPicPr>
          <p:cNvPr id="13" name="Imagen 12">
            <a:hlinkClick r:id="rId23"/>
            <a:extLst>
              <a:ext uri="{FF2B5EF4-FFF2-40B4-BE49-F238E27FC236}">
                <a16:creationId xmlns:a16="http://schemas.microsoft.com/office/drawing/2014/main" id="{647DF121-8B12-4BF7-83FB-23FC81C40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8161840">
            <a:off x="4872039" y="2139101"/>
            <a:ext cx="431459" cy="52542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487897D-DA35-4EE8-9BE0-B9E611F517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13543" y="773461"/>
            <a:ext cx="491351" cy="491351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864EE58-B665-4692-ABFD-24EC07666FF8}"/>
              </a:ext>
            </a:extLst>
          </p:cNvPr>
          <p:cNvSpPr txBox="1"/>
          <p:nvPr/>
        </p:nvSpPr>
        <p:spPr>
          <a:xfrm>
            <a:off x="10163569" y="896651"/>
            <a:ext cx="1074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Imperial</a:t>
            </a:r>
          </a:p>
        </p:txBody>
      </p:sp>
      <p:pic>
        <p:nvPicPr>
          <p:cNvPr id="24" name="Imagen 23">
            <a:hlinkClick r:id="rId25"/>
            <a:extLst>
              <a:ext uri="{FF2B5EF4-FFF2-40B4-BE49-F238E27FC236}">
                <a16:creationId xmlns:a16="http://schemas.microsoft.com/office/drawing/2014/main" id="{3031E12C-1383-4A6B-8171-41F22DB1F6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8460835">
            <a:off x="5112610" y="1849481"/>
            <a:ext cx="390835" cy="39083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FF1897A-5CC0-4E22-BC7B-719F1275628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15983" y="1202263"/>
            <a:ext cx="507889" cy="507889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6C4477F4-F34E-4A4F-BAE5-DC52CD9048C9}"/>
              </a:ext>
            </a:extLst>
          </p:cNvPr>
          <p:cNvSpPr txBox="1"/>
          <p:nvPr/>
        </p:nvSpPr>
        <p:spPr>
          <a:xfrm>
            <a:off x="10157805" y="1359683"/>
            <a:ext cx="1837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</a:t>
            </a:r>
            <a:r>
              <a:rPr lang="es-MX" sz="1100" b="1" dirty="0" err="1">
                <a:solidFill>
                  <a:schemeClr val="bg1"/>
                </a:solidFill>
              </a:rPr>
              <a:t>Quality</a:t>
            </a:r>
            <a:r>
              <a:rPr lang="es-MX" sz="1100" b="1" dirty="0">
                <a:solidFill>
                  <a:schemeClr val="bg1"/>
                </a:solidFill>
              </a:rPr>
              <a:t> </a:t>
            </a:r>
            <a:r>
              <a:rPr lang="es-MX" sz="1100" b="1" dirty="0" err="1">
                <a:solidFill>
                  <a:schemeClr val="bg1"/>
                </a:solidFill>
              </a:rPr>
              <a:t>Inn</a:t>
            </a:r>
            <a:r>
              <a:rPr lang="es-MX" sz="1100" b="1" dirty="0">
                <a:solidFill>
                  <a:schemeClr val="bg1"/>
                </a:solidFill>
              </a:rPr>
              <a:t>  &amp; Suites</a:t>
            </a:r>
          </a:p>
          <a:p>
            <a:r>
              <a:rPr lang="es-MX" sz="1100" b="1" dirty="0" err="1">
                <a:solidFill>
                  <a:schemeClr val="bg1"/>
                </a:solidFill>
              </a:rPr>
              <a:t>Eurotel</a:t>
            </a:r>
            <a:endParaRPr lang="es-MX" sz="11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AB4DAC-417B-400E-B033-2EA963FE52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94203" y="3722253"/>
            <a:ext cx="336436" cy="336436"/>
          </a:xfrm>
          <a:prstGeom prst="rect">
            <a:avLst/>
          </a:prstGeom>
        </p:spPr>
      </p:pic>
      <p:pic>
        <p:nvPicPr>
          <p:cNvPr id="38" name="Imagen 37">
            <a:hlinkClick r:id="rId28"/>
            <a:extLst>
              <a:ext uri="{FF2B5EF4-FFF2-40B4-BE49-F238E27FC236}">
                <a16:creationId xmlns:a16="http://schemas.microsoft.com/office/drawing/2014/main" id="{11AC9AD2-7B9A-4D30-BC4E-B4F7D7FE731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7588187">
            <a:off x="6386506" y="335377"/>
            <a:ext cx="336436" cy="336436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6C09C91B-8CD3-4D48-AD3F-50B6CB21FBA1}"/>
              </a:ext>
            </a:extLst>
          </p:cNvPr>
          <p:cNvSpPr txBox="1"/>
          <p:nvPr/>
        </p:nvSpPr>
        <p:spPr>
          <a:xfrm>
            <a:off x="10142846" y="3851453"/>
            <a:ext cx="1348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Hotel </a:t>
            </a:r>
            <a:r>
              <a:rPr lang="es-MX" sz="1100" b="1" dirty="0" err="1">
                <a:solidFill>
                  <a:schemeClr val="bg1"/>
                </a:solidFill>
              </a:rPr>
              <a:t>Four</a:t>
            </a:r>
            <a:r>
              <a:rPr lang="es-MX" sz="1100" b="1" dirty="0">
                <a:solidFill>
                  <a:schemeClr val="bg1"/>
                </a:solidFill>
              </a:rPr>
              <a:t> </a:t>
            </a:r>
            <a:r>
              <a:rPr lang="es-MX" sz="1100" b="1" dirty="0" err="1">
                <a:solidFill>
                  <a:schemeClr val="bg1"/>
                </a:solidFill>
              </a:rPr>
              <a:t>Points</a:t>
            </a:r>
            <a:r>
              <a:rPr lang="es-MX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es-MX" sz="1100" b="1" dirty="0" err="1">
                <a:solidFill>
                  <a:schemeClr val="bg1"/>
                </a:solidFill>
              </a:rPr>
              <a:t>by</a:t>
            </a:r>
            <a:r>
              <a:rPr lang="es-MX" sz="1100" b="1" dirty="0">
                <a:solidFill>
                  <a:schemeClr val="bg1"/>
                </a:solidFill>
              </a:rPr>
              <a:t> Sheraton</a:t>
            </a:r>
          </a:p>
        </p:txBody>
      </p:sp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0">
        <p14:flip dir="r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762FD48-A1ED-48A3-9A49-7187B99D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" y="0"/>
            <a:ext cx="12177486" cy="7141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03800B-001E-488A-A378-15DF3F985198}"/>
              </a:ext>
            </a:extLst>
          </p:cNvPr>
          <p:cNvSpPr/>
          <p:nvPr/>
        </p:nvSpPr>
        <p:spPr>
          <a:xfrm>
            <a:off x="1146630" y="982133"/>
            <a:ext cx="10000344" cy="52493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6" y="1949148"/>
            <a:ext cx="9925957" cy="2260600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sz="3100" b="1" noProof="1">
                <a:solidFill>
                  <a:srgbClr val="262626"/>
                </a:solidFill>
              </a:rPr>
              <a:t>A continuación encontrarán algunas sugerencias de hoteles  y   las propuestas de cotizaciones proporcionadas por ellos mismos,  para este evento nacional deportivo y cultural. </a:t>
            </a:r>
            <a:br>
              <a:rPr lang="es-ES" sz="3100" b="1" noProof="1">
                <a:solidFill>
                  <a:srgbClr val="262626"/>
                </a:solidFill>
              </a:rPr>
            </a:br>
            <a:br>
              <a:rPr lang="es-ES" sz="2800" b="1" noProof="1">
                <a:solidFill>
                  <a:srgbClr val="262626"/>
                </a:solidFill>
              </a:rPr>
            </a:br>
            <a:br>
              <a:rPr lang="es-ES" sz="2800" b="1" noProof="1">
                <a:solidFill>
                  <a:srgbClr val="262626"/>
                </a:solidFill>
              </a:rPr>
            </a:br>
            <a:r>
              <a:rPr lang="es-ES" sz="2800" b="1" noProof="1">
                <a:solidFill>
                  <a:srgbClr val="262626"/>
                </a:solidFill>
              </a:rPr>
              <a:t>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501364-CB5C-44B8-B953-5C660941F5DA}"/>
              </a:ext>
            </a:extLst>
          </p:cNvPr>
          <p:cNvSpPr txBox="1">
            <a:spLocks/>
          </p:cNvSpPr>
          <p:nvPr/>
        </p:nvSpPr>
        <p:spPr>
          <a:xfrm>
            <a:off x="1258209" y="3429000"/>
            <a:ext cx="9851570" cy="22606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6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2800" b="1" noProof="1">
                <a:solidFill>
                  <a:srgbClr val="262626"/>
                </a:solidFill>
              </a:rPr>
              <a:t>Asi mismo podrán comunicarse con los ejecutivos de cada hotel indicados en esta presentación  y  hacer   mención   del  evento  para  recibir  un  trato preferencial. </a:t>
            </a:r>
            <a:br>
              <a:rPr lang="es-ES" sz="2800" b="1" noProof="1">
                <a:solidFill>
                  <a:srgbClr val="262626"/>
                </a:solidFill>
              </a:rPr>
            </a:br>
            <a:r>
              <a:rPr lang="es-ES" sz="2800" b="1" noProof="1">
                <a:solidFill>
                  <a:srgbClr val="262626"/>
                </a:solidFill>
              </a:rPr>
              <a:t> </a:t>
            </a:r>
          </a:p>
        </p:txBody>
      </p:sp>
      <p:sp>
        <p:nvSpPr>
          <p:cNvPr id="9" name="Botón de acción: ir hacia atrás o anterior 8">
            <a:hlinkClick r:id="" action="ppaction://hlinkshowjump?jump=previous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BA33F97F-5FAC-435C-8E20-F0207D7A8A68}"/>
              </a:ext>
            </a:extLst>
          </p:cNvPr>
          <p:cNvSpPr/>
          <p:nvPr/>
        </p:nvSpPr>
        <p:spPr>
          <a:xfrm>
            <a:off x="371650" y="6537320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hacia delante o siguiente 9">
            <a:hlinkClick r:id="" action="ppaction://hlinkshowjump?jump=nextslide" highlightClick="1">
              <a:snd r:embed="rId5" name="click.wav"/>
            </a:hlinkClick>
            <a:extLst>
              <a:ext uri="{FF2B5EF4-FFF2-40B4-BE49-F238E27FC236}">
                <a16:creationId xmlns:a16="http://schemas.microsoft.com/office/drawing/2014/main" id="{F28B3B79-1DC6-45F7-B3B0-B2D0A67A4D19}"/>
              </a:ext>
            </a:extLst>
          </p:cNvPr>
          <p:cNvSpPr/>
          <p:nvPr/>
        </p:nvSpPr>
        <p:spPr>
          <a:xfrm>
            <a:off x="11478866" y="6516025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08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9000">
        <p:split orient="vert"/>
      </p:transition>
    </mc:Choice>
    <mc:Fallback xmlns="">
      <p:transition spd="slow" advClick="0" advTm="9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762FD48-A1ED-48A3-9A49-7187B99D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" y="0"/>
            <a:ext cx="12177486" cy="714102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03800B-001E-488A-A378-15DF3F985198}"/>
              </a:ext>
            </a:extLst>
          </p:cNvPr>
          <p:cNvSpPr/>
          <p:nvPr/>
        </p:nvSpPr>
        <p:spPr>
          <a:xfrm>
            <a:off x="1146630" y="982133"/>
            <a:ext cx="10000344" cy="52493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4" name="Marcador de posición de contenido 8" descr="Iconos inteligentes">
            <a:extLst>
              <a:ext uri="{FF2B5EF4-FFF2-40B4-BE49-F238E27FC236}">
                <a16:creationId xmlns:a16="http://schemas.microsoft.com/office/drawing/2014/main" id="{AF65593E-D01F-46FF-BA88-B366A26F2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706419"/>
              </p:ext>
            </p:extLst>
          </p:nvPr>
        </p:nvGraphicFramePr>
        <p:xfrm>
          <a:off x="1295402" y="2772385"/>
          <a:ext cx="9601196" cy="287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4" y="982133"/>
            <a:ext cx="9601196" cy="1303867"/>
          </a:xfrm>
        </p:spPr>
        <p:txBody>
          <a:bodyPr rtlCol="0">
            <a:normAutofit/>
          </a:bodyPr>
          <a:lstStyle/>
          <a:p>
            <a:pPr rtl="0"/>
            <a:r>
              <a:rPr lang="es-ES" sz="6000" noProof="1">
                <a:solidFill>
                  <a:srgbClr val="262626"/>
                </a:solidFill>
              </a:rPr>
              <a:t>Sugerencias de Hoteles </a:t>
            </a:r>
          </a:p>
        </p:txBody>
      </p:sp>
      <p:sp>
        <p:nvSpPr>
          <p:cNvPr id="8" name="Botón de acción: ir hacia atrás o anterior 7">
            <a:hlinkClick r:id="" action="ppaction://hlinkshowjump?jump=previous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0C0CF3A1-548D-4BD5-B972-A531D1989C03}"/>
              </a:ext>
            </a:extLst>
          </p:cNvPr>
          <p:cNvSpPr/>
          <p:nvPr/>
        </p:nvSpPr>
        <p:spPr>
          <a:xfrm>
            <a:off x="371650" y="6537320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>
              <a:snd r:embed="rId10" name="click.wav"/>
            </a:hlinkClick>
            <a:extLst>
              <a:ext uri="{FF2B5EF4-FFF2-40B4-BE49-F238E27FC236}">
                <a16:creationId xmlns:a16="http://schemas.microsoft.com/office/drawing/2014/main" id="{D876EC82-3BEE-47D1-B11A-BDB5F2E24E4C}"/>
              </a:ext>
            </a:extLst>
          </p:cNvPr>
          <p:cNvSpPr/>
          <p:nvPr/>
        </p:nvSpPr>
        <p:spPr>
          <a:xfrm>
            <a:off x="11467245" y="6508670"/>
            <a:ext cx="381241" cy="327392"/>
          </a:xfrm>
          <a:prstGeom prst="actionButtonForwardNex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28116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9AE5145-E17A-490A-8EAA-99A002BAD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33" y="498071"/>
            <a:ext cx="10997919" cy="56971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</a:t>
            </a:r>
            <a:br>
              <a:rPr lang="es-ES" sz="7200" noProof="1">
                <a:solidFill>
                  <a:schemeClr val="bg1"/>
                </a:solidFill>
              </a:rPr>
            </a:br>
            <a:r>
              <a:rPr lang="es-ES" sz="7200" noProof="1">
                <a:solidFill>
                  <a:schemeClr val="bg1"/>
                </a:solidFill>
              </a:rPr>
              <a:t>CITY EXPRESS NORTE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3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5 MINUTOS DEL TECNOLÓGICO DE SALTILLO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0A08D1D-3570-4959-9780-89AB29579733}"/>
              </a:ext>
            </a:extLst>
          </p:cNvPr>
          <p:cNvSpPr txBox="1"/>
          <p:nvPr/>
        </p:nvSpPr>
        <p:spPr>
          <a:xfrm>
            <a:off x="650366" y="4702581"/>
            <a:ext cx="1250663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Norte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 Clic Ubicación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3E4357-6A71-46A8-92F4-A802722F99AD}"/>
              </a:ext>
            </a:extLst>
          </p:cNvPr>
          <p:cNvSpPr txBox="1"/>
          <p:nvPr/>
        </p:nvSpPr>
        <p:spPr>
          <a:xfrm>
            <a:off x="6307015" y="4728141"/>
            <a:ext cx="5286132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Ejecutiva: Victoria Lozano Morales</a:t>
            </a:r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i="0" u="sng" dirty="0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844 438 8250</a:t>
            </a:r>
            <a:r>
              <a:rPr lang="es-MX" sz="2000" b="1" i="0" u="sng" dirty="0">
                <a:effectLst/>
                <a:latin typeface="Arial" panose="020B0604020202020204" pitchFamily="34" charset="0"/>
              </a:rPr>
              <a:t>  </a:t>
            </a:r>
            <a:r>
              <a:rPr lang="es-MX" sz="2000" b="1" i="0" dirty="0">
                <a:effectLst/>
                <a:latin typeface="Arial" panose="020B0604020202020204" pitchFamily="34" charset="0"/>
              </a:rPr>
              <a:t>    ext. 192</a:t>
            </a:r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cesalventas1@cityexpress.com</a:t>
            </a:r>
            <a:r>
              <a:rPr lang="es-MX" sz="2000" b="1" dirty="0">
                <a:latin typeface="Arial Rounded MT Bold" panose="020F0704030504030204" pitchFamily="34" charset="0"/>
              </a:rPr>
              <a:t>.mx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05E4E-5884-44BA-815C-CAA6C8B55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61" y="5055987"/>
            <a:ext cx="738475" cy="738475"/>
          </a:xfrm>
          <a:prstGeom prst="rect">
            <a:avLst/>
          </a:prstGeom>
        </p:spPr>
      </p:pic>
      <p:pic>
        <p:nvPicPr>
          <p:cNvPr id="7" name="Imagen 6">
            <a:hlinkClick r:id="rId10"/>
            <a:extLst>
              <a:ext uri="{FF2B5EF4-FFF2-40B4-BE49-F238E27FC236}">
                <a16:creationId xmlns:a16="http://schemas.microsoft.com/office/drawing/2014/main" id="{5A3258C3-0657-46DF-AE99-94672574A5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077" y="5168263"/>
            <a:ext cx="479842" cy="479842"/>
          </a:xfrm>
          <a:prstGeom prst="rect">
            <a:avLst/>
          </a:prstGeom>
        </p:spPr>
      </p:pic>
      <p:sp>
        <p:nvSpPr>
          <p:cNvPr id="31" name="Botón de acción: ir hacia atrás o anterior 30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222B62C7-3170-45F1-82B0-23E6D3014199}"/>
              </a:ext>
            </a:extLst>
          </p:cNvPr>
          <p:cNvSpPr/>
          <p:nvPr/>
        </p:nvSpPr>
        <p:spPr>
          <a:xfrm>
            <a:off x="668537" y="6280642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Botón de acción: ir hacia delante o siguiente 31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70B8388A-3042-4162-96F4-CE6DDF08DD6B}"/>
              </a:ext>
            </a:extLst>
          </p:cNvPr>
          <p:cNvSpPr/>
          <p:nvPr/>
        </p:nvSpPr>
        <p:spPr>
          <a:xfrm>
            <a:off x="11144904" y="6286581"/>
            <a:ext cx="381241" cy="327392"/>
          </a:xfrm>
          <a:prstGeom prst="actionButtonForwardNex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19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A8B903DB-CF74-4CEF-BCB4-8444EB033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" y="29048"/>
            <a:ext cx="3472502" cy="25980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0E291B-6C4E-4930-B51D-4D9530686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742" y="29048"/>
            <a:ext cx="4299235" cy="28675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4EB753-059E-43BE-8D23-745A9D66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7" y="2615188"/>
            <a:ext cx="3975964" cy="4270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94ABBD-F490-4A67-B735-CF14BB368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257" y="2896603"/>
            <a:ext cx="3321595" cy="39323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BCE754-47C6-4F08-A748-4AD8E525D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099" y="-1607127"/>
            <a:ext cx="6108547" cy="84651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1C9CFAF-4CC4-4D63-B00C-50D7F934E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2450" y="4745495"/>
            <a:ext cx="835224" cy="981541"/>
          </a:xfrm>
          <a:prstGeom prst="rect">
            <a:avLst/>
          </a:prstGeom>
        </p:spPr>
      </p:pic>
      <p:sp>
        <p:nvSpPr>
          <p:cNvPr id="26" name="Botón de acción: Volver 25">
            <a:hlinkClick r:id="rId11" action="ppaction://hlinksldjump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E0AA172C-8B0D-40F3-B37B-2941B08DFB3B}"/>
              </a:ext>
            </a:extLst>
          </p:cNvPr>
          <p:cNvSpPr/>
          <p:nvPr/>
        </p:nvSpPr>
        <p:spPr>
          <a:xfrm rot="16200000">
            <a:off x="11269251" y="4897145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Botón de acción: ir hacia atrás o anterior 26">
            <a:hlinkClick r:id="" action="ppaction://hlinkshowjump?jump=previous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50C6809E-2D5B-42BC-8E44-F6D61C6902DE}"/>
              </a:ext>
            </a:extLst>
          </p:cNvPr>
          <p:cNvSpPr/>
          <p:nvPr/>
        </p:nvSpPr>
        <p:spPr>
          <a:xfrm>
            <a:off x="668537" y="6280642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delante o siguiente 27">
            <a:hlinkClick r:id="" action="ppaction://hlinkshowjump?jump=nextslide" highlightClick="1">
              <a:snd r:embed="rId12" name="click.wav"/>
            </a:hlinkClick>
            <a:extLst>
              <a:ext uri="{FF2B5EF4-FFF2-40B4-BE49-F238E27FC236}">
                <a16:creationId xmlns:a16="http://schemas.microsoft.com/office/drawing/2014/main" id="{C3AA13A1-CD46-42F7-A7E9-1921C4CD0A70}"/>
              </a:ext>
            </a:extLst>
          </p:cNvPr>
          <p:cNvSpPr/>
          <p:nvPr/>
        </p:nvSpPr>
        <p:spPr>
          <a:xfrm>
            <a:off x="11404103" y="6245190"/>
            <a:ext cx="381241" cy="327392"/>
          </a:xfrm>
          <a:prstGeom prst="actionButtonForwardNex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52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28116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tón de acción: ir hacia atrás o anterior 32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1FB7DDF-02E3-49D0-93B1-D0C2DF34A6CA}"/>
              </a:ext>
            </a:extLst>
          </p:cNvPr>
          <p:cNvSpPr/>
          <p:nvPr/>
        </p:nvSpPr>
        <p:spPr>
          <a:xfrm>
            <a:off x="471197" y="6305642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Botón de acción: ir hacia delante o siguiente 33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486923E-F11C-4874-AC92-2E49906778C1}"/>
              </a:ext>
            </a:extLst>
          </p:cNvPr>
          <p:cNvSpPr/>
          <p:nvPr/>
        </p:nvSpPr>
        <p:spPr>
          <a:xfrm>
            <a:off x="11286237" y="6285814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68FC7D-C4CA-426E-B9BD-35EE86D1BE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98784" y="469691"/>
            <a:ext cx="11079431" cy="5762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IMPERIAL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79EC828-43F6-4BB1-AA90-41466D23907C}"/>
              </a:ext>
            </a:extLst>
          </p:cNvPr>
          <p:cNvSpPr txBox="1"/>
          <p:nvPr/>
        </p:nvSpPr>
        <p:spPr>
          <a:xfrm>
            <a:off x="663429" y="4633665"/>
            <a:ext cx="1212191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Norte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D6EBFC8-93D8-4D77-8B9F-B39D0B0E9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0" y="4988146"/>
            <a:ext cx="738475" cy="738475"/>
          </a:xfrm>
          <a:prstGeom prst="rect">
            <a:avLst/>
          </a:prstGeom>
        </p:spPr>
      </p:pic>
      <p:pic>
        <p:nvPicPr>
          <p:cNvPr id="32" name="Imagen 31">
            <a:hlinkClick r:id="rId9"/>
            <a:extLst>
              <a:ext uri="{FF2B5EF4-FFF2-40B4-BE49-F238E27FC236}">
                <a16:creationId xmlns:a16="http://schemas.microsoft.com/office/drawing/2014/main" id="{E0C1FE36-12E5-4F77-AD16-4CEA13F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77" y="5117463"/>
            <a:ext cx="479842" cy="4798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50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5 MINUTOS DEL TECNOLÓGICO DE SALTILLO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87D75F5-43D9-4C9D-9B04-3182D038536C}"/>
              </a:ext>
            </a:extLst>
          </p:cNvPr>
          <p:cNvSpPr txBox="1"/>
          <p:nvPr/>
        </p:nvSpPr>
        <p:spPr>
          <a:xfrm>
            <a:off x="6918089" y="4810202"/>
            <a:ext cx="4651611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Ejecutivo: Alejandro Ramos 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endParaRPr lang="es-MX" sz="2000" b="1" dirty="0">
              <a:latin typeface="Arial Rounded MT Bold" panose="020F0704030504030204" pitchFamily="34" charset="0"/>
            </a:endParaRP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u="sng" dirty="0">
                <a:latin typeface="Arial" panose="020B0604020202020204" pitchFamily="34" charset="0"/>
              </a:rPr>
              <a:t>844 415 0011</a:t>
            </a:r>
            <a:r>
              <a:rPr lang="es-MX" sz="2000" b="1" i="0" u="sng" dirty="0">
                <a:effectLst/>
                <a:latin typeface="Arial" panose="020B0604020202020204" pitchFamily="34" charset="0"/>
              </a:rPr>
              <a:t> </a:t>
            </a:r>
            <a:endParaRPr lang="es-MX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0DE885F-D19D-4903-8204-941B61AAE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" y="-67146"/>
            <a:ext cx="3863509" cy="3589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B06ECC-C143-4FA1-A7C3-7C83869AF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4" y="3522129"/>
            <a:ext cx="4346575" cy="33238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76E590-1E63-4192-B3AC-288877C9D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425" y="-13002"/>
            <a:ext cx="3701552" cy="34420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9D4C3C-254D-46B6-A9F5-D459DF44A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334" y="3428106"/>
            <a:ext cx="4762500" cy="34298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8E03F6-BAA9-4E2F-B094-D02A09862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0877" y="5138550"/>
            <a:ext cx="835224" cy="981541"/>
          </a:xfrm>
          <a:prstGeom prst="rect">
            <a:avLst/>
          </a:prstGeom>
        </p:spPr>
      </p:pic>
      <p:sp>
        <p:nvSpPr>
          <p:cNvPr id="26" name="Botón de acción: Volver 25">
            <a:hlinkClick r:id="rId10" action="ppaction://hlinksldjump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B3B0B96-36DB-4C4D-BDB3-1FE90DFF5373}"/>
              </a:ext>
            </a:extLst>
          </p:cNvPr>
          <p:cNvSpPr/>
          <p:nvPr/>
        </p:nvSpPr>
        <p:spPr>
          <a:xfrm rot="16200000">
            <a:off x="11269302" y="5303849"/>
            <a:ext cx="741622" cy="625975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Botón de acción: ir hacia delante o siguiente 28">
            <a:hlinkClick r:id="" action="ppaction://hlinkshowjump?jump=next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EE00D78E-4D6C-410B-B84B-5B652177B796}"/>
              </a:ext>
            </a:extLst>
          </p:cNvPr>
          <p:cNvSpPr/>
          <p:nvPr/>
        </p:nvSpPr>
        <p:spPr>
          <a:xfrm>
            <a:off x="11530343" y="6302828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Botón de acción: ir hacia atrás o anterior 27">
            <a:hlinkClick r:id="" action="ppaction://hlinkshowjump?jump=previousslide" highlightClick="1">
              <a:snd r:embed="rId11" name="click.wav"/>
            </a:hlinkClick>
            <a:extLst>
              <a:ext uri="{FF2B5EF4-FFF2-40B4-BE49-F238E27FC236}">
                <a16:creationId xmlns:a16="http://schemas.microsoft.com/office/drawing/2014/main" id="{7B654FA5-2DA7-4F5C-833D-1A1D53FF7815}"/>
              </a:ext>
            </a:extLst>
          </p:cNvPr>
          <p:cNvSpPr/>
          <p:nvPr/>
        </p:nvSpPr>
        <p:spPr>
          <a:xfrm>
            <a:off x="167423" y="6421099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9B34A8-A47E-4B9C-B531-4D8567994E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9863" y="-1"/>
            <a:ext cx="5212273" cy="69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n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3"/>
          </a:xfrm>
          <a:prstGeom prst="rect">
            <a:avLst/>
          </a:prstGeom>
        </p:spPr>
      </p:pic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401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ángulo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8"/>
            <a:ext cx="11227442" cy="588329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1" noProof="1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8"/>
            <a:ext cx="11056827" cy="5728876"/>
            <a:chOff x="574020" y="519524"/>
            <a:chExt cx="11056826" cy="5728876"/>
          </a:xfrm>
        </p:grpSpPr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Elipse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2" name="Anillo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Elipse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5" name="Anillo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Elipse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59" name="Anillo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Elipse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/>
              </a:p>
            </p:txBody>
          </p:sp>
          <p:sp>
            <p:nvSpPr>
              <p:cNvPr id="75" name="Anillo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sz="1801" noProof="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4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3C889486-68DE-49CB-89CA-CF671D5B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06" y="-28116"/>
            <a:ext cx="12188825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F1DE431-BD31-4B04-A632-0DB2BE2EC7E3}"/>
              </a:ext>
            </a:extLst>
          </p:cNvPr>
          <p:cNvSpPr/>
          <p:nvPr/>
        </p:nvSpPr>
        <p:spPr>
          <a:xfrm>
            <a:off x="462599" y="408490"/>
            <a:ext cx="11230617" cy="58977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A1FE1A-2104-4139-BBF4-6593BD3C866A}"/>
              </a:ext>
            </a:extLst>
          </p:cNvPr>
          <p:cNvCxnSpPr>
            <a:cxnSpLocks/>
          </p:cNvCxnSpPr>
          <p:nvPr/>
        </p:nvCxnSpPr>
        <p:spPr>
          <a:xfrm flipV="1">
            <a:off x="2340462" y="3288827"/>
            <a:ext cx="6979346" cy="1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otón de acción: ir hacia atrás o anterior 32">
            <a:hlinkClick r:id="" action="ppaction://hlinkshowjump?jump=previous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51FB7DDF-02E3-49D0-93B1-D0C2DF34A6CA}"/>
              </a:ext>
            </a:extLst>
          </p:cNvPr>
          <p:cNvSpPr/>
          <p:nvPr/>
        </p:nvSpPr>
        <p:spPr>
          <a:xfrm>
            <a:off x="471197" y="6305642"/>
            <a:ext cx="384464" cy="320680"/>
          </a:xfrm>
          <a:prstGeom prst="actionButtonBackPrevious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Botón de acción: ir hacia delante o siguiente 33">
            <a:hlinkClick r:id="" action="ppaction://hlinkshowjump?jump=nextslide" highlightClick="1">
              <a:snd r:embed="rId6" name="click.wav"/>
            </a:hlinkClick>
            <a:extLst>
              <a:ext uri="{FF2B5EF4-FFF2-40B4-BE49-F238E27FC236}">
                <a16:creationId xmlns:a16="http://schemas.microsoft.com/office/drawing/2014/main" id="{8486923E-F11C-4874-AC92-2E49906778C1}"/>
              </a:ext>
            </a:extLst>
          </p:cNvPr>
          <p:cNvSpPr/>
          <p:nvPr/>
        </p:nvSpPr>
        <p:spPr>
          <a:xfrm>
            <a:off x="11286237" y="6285814"/>
            <a:ext cx="381241" cy="327392"/>
          </a:xfrm>
          <a:prstGeom prst="actionButtonForwardNex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A65CD6-9CFA-41C7-A6F2-1781619B3C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543416" y="517536"/>
            <a:ext cx="11124062" cy="5794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99" y="929589"/>
            <a:ext cx="10953598" cy="2345264"/>
          </a:xfrm>
        </p:spPr>
        <p:txBody>
          <a:bodyPr vert="horz" lIns="91440" tIns="45721" rIns="91440" bIns="45721" rtlCol="0" anchor="b">
            <a:normAutofit/>
          </a:bodyPr>
          <a:lstStyle/>
          <a:p>
            <a:pPr rtl="0"/>
            <a:r>
              <a:rPr lang="es-ES" sz="7200" noProof="1">
                <a:solidFill>
                  <a:schemeClr val="bg1"/>
                </a:solidFill>
              </a:rPr>
              <a:t>HOTEL FOUR</a:t>
            </a:r>
            <a:r>
              <a:rPr lang="en-US" sz="7200" noProof="1">
                <a:solidFill>
                  <a:schemeClr val="bg1"/>
                </a:solidFill>
              </a:rPr>
              <a:t> POINTS BY SHERATON SALTILLO</a:t>
            </a:r>
            <a:r>
              <a:rPr lang="es-ES" sz="7200" noProof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F35D8F-B8E4-4698-8303-152FACEB0401}"/>
              </a:ext>
            </a:extLst>
          </p:cNvPr>
          <p:cNvSpPr txBox="1"/>
          <p:nvPr/>
        </p:nvSpPr>
        <p:spPr>
          <a:xfrm>
            <a:off x="3215545" y="3555641"/>
            <a:ext cx="550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 10 MINUTOS DEL TECNOLÓGICO DE SALTILLO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79EC828-43F6-4BB1-AA90-41466D23907C}"/>
              </a:ext>
            </a:extLst>
          </p:cNvPr>
          <p:cNvSpPr txBox="1"/>
          <p:nvPr/>
        </p:nvSpPr>
        <p:spPr>
          <a:xfrm>
            <a:off x="626798" y="4732390"/>
            <a:ext cx="1212191" cy="1384995"/>
          </a:xfrm>
          <a:prstGeom prst="rect">
            <a:avLst/>
          </a:prstGeom>
          <a:noFill/>
          <a:ln cmpd="dbl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 Antiqua" panose="02040602050305030304" pitchFamily="18" charset="0"/>
              </a:rPr>
              <a:t>Norte</a:t>
            </a: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s-MX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s-MX" sz="1200" dirty="0">
                <a:solidFill>
                  <a:schemeClr val="bg1"/>
                </a:solidFill>
                <a:latin typeface="Book Antiqua" panose="02040602050305030304" pitchFamily="18" charset="0"/>
              </a:rPr>
              <a:t>Clic Ubicación 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D6EBFC8-93D8-4D77-8B9F-B39D0B0E9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0" y="5032882"/>
            <a:ext cx="738475" cy="738475"/>
          </a:xfrm>
          <a:prstGeom prst="rect">
            <a:avLst/>
          </a:prstGeom>
        </p:spPr>
      </p:pic>
      <p:pic>
        <p:nvPicPr>
          <p:cNvPr id="32" name="Imagen 31">
            <a:hlinkClick r:id="rId9"/>
            <a:extLst>
              <a:ext uri="{FF2B5EF4-FFF2-40B4-BE49-F238E27FC236}">
                <a16:creationId xmlns:a16="http://schemas.microsoft.com/office/drawing/2014/main" id="{E0C1FE36-12E5-4F77-AD16-4CEA13F492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77" y="5117463"/>
            <a:ext cx="479842" cy="47984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87D75F5-43D9-4C9D-9B04-3182D038536C}"/>
              </a:ext>
            </a:extLst>
          </p:cNvPr>
          <p:cNvSpPr txBox="1"/>
          <p:nvPr/>
        </p:nvSpPr>
        <p:spPr>
          <a:xfrm>
            <a:off x="6699738" y="4792617"/>
            <a:ext cx="4922717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23000">
                <a:schemeClr val="accent5">
                  <a:lumMod val="75000"/>
                </a:schemeClr>
              </a:gs>
              <a:gs pos="3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 cmpd="thinThick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Arial Rounded MT Bold" panose="020F0704030504030204" pitchFamily="34" charset="0"/>
              </a:rPr>
              <a:t>Ejecutiva: Andrea  Balderas  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	</a:t>
            </a:r>
          </a:p>
          <a:p>
            <a:r>
              <a:rPr lang="es-MX" sz="2000" b="1" dirty="0">
                <a:latin typeface="Arial Rounded MT Bold" panose="020F0704030504030204" pitchFamily="34" charset="0"/>
              </a:rPr>
              <a:t>Tel. </a:t>
            </a:r>
            <a:r>
              <a:rPr lang="es-MX" sz="2000" b="1" u="sng" dirty="0">
                <a:latin typeface="Arial" panose="020B0604020202020204" pitchFamily="34" charset="0"/>
              </a:rPr>
              <a:t>844 427 3253</a:t>
            </a:r>
          </a:p>
          <a:p>
            <a:r>
              <a:rPr lang="es-MX" sz="2000" b="1" u="sng" dirty="0">
                <a:latin typeface="Arial" panose="020B0604020202020204" pitchFamily="34" charset="0"/>
              </a:rPr>
              <a:t>andrea.balderas@ahg.com.mx</a:t>
            </a:r>
            <a:endParaRPr lang="es-MX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0313_TF78524312.potx" id="{06FC71DE-D9CE-4D62-888D-54461E0DEAA9}" vid="{71D3A608-AD30-4306-B22D-E8E0B9C240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C6F0FA-5858-4AD1-8F89-D32310719A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92F16A-38EE-4C9D-AFD3-2845EC2D9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5A39CB-C45B-4F08-829C-AB9550EE08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recreaciones</Template>
  <TotalTime>1355</TotalTime>
  <Words>413</Words>
  <Application>Microsoft Office PowerPoint</Application>
  <PresentationFormat>Panorámica</PresentationFormat>
  <Paragraphs>123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Book Antiqua</vt:lpstr>
      <vt:lpstr>Calibri</vt:lpstr>
      <vt:lpstr>Garamond</vt:lpstr>
      <vt:lpstr>Orgánico</vt:lpstr>
      <vt:lpstr>EVENTO NACIONAL  DEPORTIVO Y CULTURAL </vt:lpstr>
      <vt:lpstr>Presentación de PowerPoint</vt:lpstr>
      <vt:lpstr>A continuación encontrarán algunas sugerencias de hoteles  y   las propuestas de cotizaciones proporcionadas por ellos mismos,  para este evento nacional deportivo y cultural.     </vt:lpstr>
      <vt:lpstr>Sugerencias de Hoteles </vt:lpstr>
      <vt:lpstr>HOTEL  CITY EXPRESS NORTE</vt:lpstr>
      <vt:lpstr>Presentación de PowerPoint</vt:lpstr>
      <vt:lpstr>HOTEL IMPERIAL</vt:lpstr>
      <vt:lpstr>Presentación de PowerPoint</vt:lpstr>
      <vt:lpstr>HOTEL FOUR POINTS BY SHERATON SALTILLO </vt:lpstr>
      <vt:lpstr>Presentación de PowerPoint</vt:lpstr>
      <vt:lpstr>HOTEL  HOLIDAY INN EXPRESS</vt:lpstr>
      <vt:lpstr>Presentación de PowerPoint</vt:lpstr>
      <vt:lpstr>HOTEL  HAMPTON BY HILTON </vt:lpstr>
      <vt:lpstr>Presentación de PowerPoint</vt:lpstr>
      <vt:lpstr>HOTEL HUIZACHE</vt:lpstr>
      <vt:lpstr>Presentación de PowerPoint</vt:lpstr>
      <vt:lpstr>HOTEL QUINTA DORADA</vt:lpstr>
      <vt:lpstr>Presentación de PowerPoint</vt:lpstr>
      <vt:lpstr>       BIENVENIDOS                    A SALTILLO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ENTRETENIMIENTO</dc:title>
  <dc:creator>Alma RG</dc:creator>
  <cp:lastModifiedBy>YOLANDA  MEXICANO REYES</cp:lastModifiedBy>
  <cp:revision>109</cp:revision>
  <dcterms:created xsi:type="dcterms:W3CDTF">2024-08-11T05:09:26Z</dcterms:created>
  <dcterms:modified xsi:type="dcterms:W3CDTF">2024-09-17T02:17:29Z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